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2"/>
  </p:sldMasterIdLst>
  <p:notesMasterIdLst>
    <p:notesMasterId r:id="rId34"/>
  </p:notesMasterIdLst>
  <p:sldIdLst>
    <p:sldId id="322" r:id="rId3"/>
    <p:sldId id="321" r:id="rId4"/>
    <p:sldId id="334" r:id="rId5"/>
    <p:sldId id="327" r:id="rId6"/>
    <p:sldId id="335" r:id="rId7"/>
    <p:sldId id="323" r:id="rId8"/>
    <p:sldId id="320" r:id="rId9"/>
    <p:sldId id="332" r:id="rId10"/>
    <p:sldId id="336" r:id="rId11"/>
    <p:sldId id="337" r:id="rId12"/>
    <p:sldId id="324" r:id="rId13"/>
    <p:sldId id="304" r:id="rId14"/>
    <p:sldId id="305" r:id="rId15"/>
    <p:sldId id="306" r:id="rId16"/>
    <p:sldId id="301" r:id="rId17"/>
    <p:sldId id="319" r:id="rId18"/>
    <p:sldId id="307" r:id="rId19"/>
    <p:sldId id="317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325" r:id="rId29"/>
    <p:sldId id="331" r:id="rId30"/>
    <p:sldId id="326" r:id="rId31"/>
    <p:sldId id="328" r:id="rId32"/>
    <p:sldId id="32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757"/>
    <a:srgbClr val="1A8167"/>
    <a:srgbClr val="1D9A78"/>
    <a:srgbClr val="001721"/>
    <a:srgbClr val="F46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E23066-5FAC-A142-BF8E-58BEDB345377}" v="219" dt="2023-12-04T13:07:32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69"/>
    <p:restoredTop sz="96534"/>
  </p:normalViewPr>
  <p:slideViewPr>
    <p:cSldViewPr snapToGrid="0" snapToObjects="1" showGuides="1">
      <p:cViewPr varScale="1">
        <p:scale>
          <a:sx n="95" d="100"/>
          <a:sy n="95" d="100"/>
        </p:scale>
        <p:origin x="82" y="28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선아" userId="eca7f8b6-a813-4f9c-88d6-dd453c79b3d4" providerId="ADAL" clId="{B9E23066-5FAC-A142-BF8E-58BEDB345377}"/>
    <pc:docChg chg="undo redo custSel addSld delSld modSld sldOrd addMainMaster delMainMaster modMainMaster">
      <pc:chgData name="최선아" userId="eca7f8b6-a813-4f9c-88d6-dd453c79b3d4" providerId="ADAL" clId="{B9E23066-5FAC-A142-BF8E-58BEDB345377}" dt="2023-12-04T13:15:40.295" v="2930" actId="404"/>
      <pc:docMkLst>
        <pc:docMk/>
      </pc:docMkLst>
      <pc:sldChg chg="del">
        <pc:chgData name="최선아" userId="eca7f8b6-a813-4f9c-88d6-dd453c79b3d4" providerId="ADAL" clId="{B9E23066-5FAC-A142-BF8E-58BEDB345377}" dt="2023-12-04T13:08:05.367" v="2898" actId="2696"/>
        <pc:sldMkLst>
          <pc:docMk/>
          <pc:sldMk cId="1677993401" sldId="260"/>
        </pc:sldMkLst>
      </pc:sldChg>
      <pc:sldChg chg="del">
        <pc:chgData name="최선아" userId="eca7f8b6-a813-4f9c-88d6-dd453c79b3d4" providerId="ADAL" clId="{B9E23066-5FAC-A142-BF8E-58BEDB345377}" dt="2023-12-04T13:08:05.363" v="2896" actId="2696"/>
        <pc:sldMkLst>
          <pc:docMk/>
          <pc:sldMk cId="3141570286" sldId="265"/>
        </pc:sldMkLst>
      </pc:sldChg>
      <pc:sldChg chg="del">
        <pc:chgData name="최선아" userId="eca7f8b6-a813-4f9c-88d6-dd453c79b3d4" providerId="ADAL" clId="{B9E23066-5FAC-A142-BF8E-58BEDB345377}" dt="2023-12-04T13:08:05.343" v="2893" actId="2696"/>
        <pc:sldMkLst>
          <pc:docMk/>
          <pc:sldMk cId="110260259" sldId="266"/>
        </pc:sldMkLst>
      </pc:sldChg>
      <pc:sldChg chg="del">
        <pc:chgData name="최선아" userId="eca7f8b6-a813-4f9c-88d6-dd453c79b3d4" providerId="ADAL" clId="{B9E23066-5FAC-A142-BF8E-58BEDB345377}" dt="2023-12-04T13:08:05.342" v="2892" actId="2696"/>
        <pc:sldMkLst>
          <pc:docMk/>
          <pc:sldMk cId="3274043486" sldId="268"/>
        </pc:sldMkLst>
      </pc:sldChg>
      <pc:sldChg chg="addSp modSp del mod">
        <pc:chgData name="최선아" userId="eca7f8b6-a813-4f9c-88d6-dd453c79b3d4" providerId="ADAL" clId="{B9E23066-5FAC-A142-BF8E-58BEDB345377}" dt="2023-12-04T12:03:55.241" v="2424" actId="2696"/>
        <pc:sldMkLst>
          <pc:docMk/>
          <pc:sldMk cId="2320136166" sldId="269"/>
        </pc:sldMkLst>
        <pc:grpChg chg="add">
          <ac:chgData name="최선아" userId="eca7f8b6-a813-4f9c-88d6-dd453c79b3d4" providerId="ADAL" clId="{B9E23066-5FAC-A142-BF8E-58BEDB345377}" dt="2023-12-04T11:41:38.415" v="1761" actId="164"/>
          <ac:grpSpMkLst>
            <pc:docMk/>
            <pc:sldMk cId="2320136166" sldId="269"/>
            <ac:grpSpMk id="2" creationId="{08E3CAEE-3025-025D-5D72-A54630C67488}"/>
          </ac:grpSpMkLst>
        </pc:grpChg>
        <pc:grpChg chg="mod">
          <ac:chgData name="최선아" userId="eca7f8b6-a813-4f9c-88d6-dd453c79b3d4" providerId="ADAL" clId="{B9E23066-5FAC-A142-BF8E-58BEDB345377}" dt="2023-12-04T11:41:31.586" v="1760" actId="1076"/>
          <ac:grpSpMkLst>
            <pc:docMk/>
            <pc:sldMk cId="2320136166" sldId="269"/>
            <ac:grpSpMk id="79" creationId="{D33A7E2C-CB63-DCDB-FA0E-6E47A0FA3E35}"/>
          </ac:grpSpMkLst>
        </pc:grpChg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7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8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9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80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1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2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3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4"/>
        </pc:sldMkLst>
      </pc:sldChg>
      <pc:sldChg chg="del">
        <pc:chgData name="최선아" userId="eca7f8b6-a813-4f9c-88d6-dd453c79b3d4" providerId="ADAL" clId="{B9E23066-5FAC-A142-BF8E-58BEDB345377}" dt="2023-12-04T13:08:05.369" v="2899" actId="2696"/>
        <pc:sldMkLst>
          <pc:docMk/>
          <pc:sldMk cId="2296712155" sldId="290"/>
        </pc:sldMkLst>
      </pc:sldChg>
      <pc:sldChg chg="del">
        <pc:chgData name="최선아" userId="eca7f8b6-a813-4f9c-88d6-dd453c79b3d4" providerId="ADAL" clId="{B9E23066-5FAC-A142-BF8E-58BEDB345377}" dt="2023-12-04T13:08:05.355" v="2895" actId="2696"/>
        <pc:sldMkLst>
          <pc:docMk/>
          <pc:sldMk cId="3883136771" sldId="291"/>
        </pc:sldMkLst>
      </pc:sldChg>
      <pc:sldChg chg="del">
        <pc:chgData name="최선아" userId="eca7f8b6-a813-4f9c-88d6-dd453c79b3d4" providerId="ADAL" clId="{B9E23066-5FAC-A142-BF8E-58BEDB345377}" dt="2023-12-04T13:08:05.346" v="2894" actId="2696"/>
        <pc:sldMkLst>
          <pc:docMk/>
          <pc:sldMk cId="333906609" sldId="292"/>
        </pc:sldMkLst>
      </pc:sldChg>
      <pc:sldChg chg="del">
        <pc:chgData name="최선아" userId="eca7f8b6-a813-4f9c-88d6-dd453c79b3d4" providerId="ADAL" clId="{B9E23066-5FAC-A142-BF8E-58BEDB345377}" dt="2023-12-04T13:08:05.326" v="2890" actId="2696"/>
        <pc:sldMkLst>
          <pc:docMk/>
          <pc:sldMk cId="2611531411" sldId="293"/>
        </pc:sldMkLst>
      </pc:sldChg>
      <pc:sldChg chg="del">
        <pc:chgData name="최선아" userId="eca7f8b6-a813-4f9c-88d6-dd453c79b3d4" providerId="ADAL" clId="{B9E23066-5FAC-A142-BF8E-58BEDB345377}" dt="2023-12-04T13:08:05.302" v="2889" actId="2696"/>
        <pc:sldMkLst>
          <pc:docMk/>
          <pc:sldMk cId="2331155530" sldId="294"/>
        </pc:sldMkLst>
      </pc:sldChg>
      <pc:sldChg chg="delSp modSp del mod">
        <pc:chgData name="최선아" userId="eca7f8b6-a813-4f9c-88d6-dd453c79b3d4" providerId="ADAL" clId="{B9E23066-5FAC-A142-BF8E-58BEDB345377}" dt="2023-12-04T13:08:05.340" v="2891" actId="2696"/>
        <pc:sldMkLst>
          <pc:docMk/>
          <pc:sldMk cId="460274546" sldId="295"/>
        </pc:sldMkLst>
        <pc:spChg chg="del mod">
          <ac:chgData name="최선아" userId="eca7f8b6-a813-4f9c-88d6-dd453c79b3d4" providerId="ADAL" clId="{B9E23066-5FAC-A142-BF8E-58BEDB345377}" dt="2023-12-04T10:24:23.923" v="338" actId="478"/>
          <ac:spMkLst>
            <pc:docMk/>
            <pc:sldMk cId="460274546" sldId="295"/>
            <ac:spMk id="3" creationId="{50396DD3-77CB-9864-5D4A-960556338784}"/>
          </ac:spMkLst>
        </pc:spChg>
      </pc:sldChg>
      <pc:sldChg chg="modSp del mod">
        <pc:chgData name="최선아" userId="eca7f8b6-a813-4f9c-88d6-dd453c79b3d4" providerId="ADAL" clId="{B9E23066-5FAC-A142-BF8E-58BEDB345377}" dt="2023-12-04T12:03:55.245" v="2425" actId="2696"/>
        <pc:sldMkLst>
          <pc:docMk/>
          <pc:sldMk cId="2150001572" sldId="296"/>
        </pc:sldMkLst>
        <pc:spChg chg="mod">
          <ac:chgData name="최선아" userId="eca7f8b6-a813-4f9c-88d6-dd453c79b3d4" providerId="ADAL" clId="{B9E23066-5FAC-A142-BF8E-58BEDB345377}" dt="2023-12-04T11:40:55.830" v="1758" actId="20577"/>
          <ac:spMkLst>
            <pc:docMk/>
            <pc:sldMk cId="2150001572" sldId="296"/>
            <ac:spMk id="6" creationId="{27ADA2C6-2610-D65E-8D4B-ACB7CBA26308}"/>
          </ac:spMkLst>
        </pc:spChg>
      </pc:sldChg>
      <pc:sldChg chg="modSp mod modClrScheme chgLayout">
        <pc:chgData name="최선아" userId="eca7f8b6-a813-4f9c-88d6-dd453c79b3d4" providerId="ADAL" clId="{B9E23066-5FAC-A142-BF8E-58BEDB345377}" dt="2023-12-04T10:22:35.354" v="310" actId="1076"/>
        <pc:sldMkLst>
          <pc:docMk/>
          <pc:sldMk cId="314866998" sldId="304"/>
        </pc:sldMkLst>
        <pc:grpChg chg="mod">
          <ac:chgData name="최선아" userId="eca7f8b6-a813-4f9c-88d6-dd453c79b3d4" providerId="ADAL" clId="{B9E23066-5FAC-A142-BF8E-58BEDB345377}" dt="2023-12-04T10:22:35.354" v="310" actId="1076"/>
          <ac:grpSpMkLst>
            <pc:docMk/>
            <pc:sldMk cId="314866998" sldId="304"/>
            <ac:grpSpMk id="28" creationId="{0AA89735-67A5-D61B-2D61-79A89C6E3A9D}"/>
          </ac:grpSpMkLst>
        </pc:grpChg>
        <pc:picChg chg="mod ord">
          <ac:chgData name="최선아" userId="eca7f8b6-a813-4f9c-88d6-dd453c79b3d4" providerId="ADAL" clId="{B9E23066-5FAC-A142-BF8E-58BEDB345377}" dt="2023-12-04T10:13:00.348" v="24" actId="700"/>
          <ac:picMkLst>
            <pc:docMk/>
            <pc:sldMk cId="314866998" sldId="304"/>
            <ac:picMk id="22" creationId="{26956F46-439D-584D-B163-EA0435A92C46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28" v="2884" actId="2696"/>
        <pc:sldMkLst>
          <pc:docMk/>
          <pc:sldMk cId="3257701589" sldId="308"/>
        </pc:sldMkLst>
        <pc:picChg chg="del">
          <ac:chgData name="최선아" userId="eca7f8b6-a813-4f9c-88d6-dd453c79b3d4" providerId="ADAL" clId="{B9E23066-5FAC-A142-BF8E-58BEDB345377}" dt="2023-12-04T12:29:49.736" v="2869" actId="478"/>
          <ac:picMkLst>
            <pc:docMk/>
            <pc:sldMk cId="3257701589" sldId="308"/>
            <ac:picMk id="2" creationId="{37860699-8ECF-E6FA-4FB3-5C1137E2F19B}"/>
          </ac:picMkLst>
        </pc:picChg>
        <pc:picChg chg="add mod">
          <ac:chgData name="최선아" userId="eca7f8b6-a813-4f9c-88d6-dd453c79b3d4" providerId="ADAL" clId="{B9E23066-5FAC-A142-BF8E-58BEDB345377}" dt="2023-12-04T12:30:03.866" v="2876" actId="167"/>
          <ac:picMkLst>
            <pc:docMk/>
            <pc:sldMk cId="3257701589" sldId="308"/>
            <ac:picMk id="5122" creationId="{E88E757B-32A2-F88E-B7DC-2F9976E59DCF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44" v="2886" actId="2696"/>
        <pc:sldMkLst>
          <pc:docMk/>
          <pc:sldMk cId="2077350852" sldId="309"/>
        </pc:sldMkLst>
        <pc:spChg chg="add del mod">
          <ac:chgData name="최선아" userId="eca7f8b6-a813-4f9c-88d6-dd453c79b3d4" providerId="ADAL" clId="{B9E23066-5FAC-A142-BF8E-58BEDB345377}" dt="2023-12-04T10:07:31.075" v="1" actId="478"/>
          <ac:spMkLst>
            <pc:docMk/>
            <pc:sldMk cId="2077350852" sldId="309"/>
            <ac:spMk id="3" creationId="{47948840-367E-E90E-40E7-5AA39E2F802D}"/>
          </ac:spMkLst>
        </pc:spChg>
        <pc:picChg chg="add del">
          <ac:chgData name="최선아" userId="eca7f8b6-a813-4f9c-88d6-dd453c79b3d4" providerId="ADAL" clId="{B9E23066-5FAC-A142-BF8E-58BEDB345377}" dt="2023-12-04T10:07:31.075" v="1" actId="478"/>
          <ac:picMkLst>
            <pc:docMk/>
            <pc:sldMk cId="2077350852" sldId="309"/>
            <ac:picMk id="8" creationId="{161BD553-3669-7577-B569-9E9B90E974E7}"/>
          </ac:picMkLst>
        </pc:picChg>
      </pc:sldChg>
      <pc:sldChg chg="del">
        <pc:chgData name="최선아" userId="eca7f8b6-a813-4f9c-88d6-dd453c79b3d4" providerId="ADAL" clId="{B9E23066-5FAC-A142-BF8E-58BEDB345377}" dt="2023-12-04T13:07:28.252" v="2887" actId="2696"/>
        <pc:sldMkLst>
          <pc:docMk/>
          <pc:sldMk cId="3995837315" sldId="310"/>
        </pc:sldMkLst>
      </pc:sldChg>
      <pc:sldChg chg="del">
        <pc:chgData name="최선아" userId="eca7f8b6-a813-4f9c-88d6-dd453c79b3d4" providerId="ADAL" clId="{B9E23066-5FAC-A142-BF8E-58BEDB345377}" dt="2023-12-04T12:30:59.424" v="2880" actId="2696"/>
        <pc:sldMkLst>
          <pc:docMk/>
          <pc:sldMk cId="3362626646" sldId="311"/>
        </pc:sldMkLst>
      </pc:sldChg>
      <pc:sldChg chg="del">
        <pc:chgData name="최선아" userId="eca7f8b6-a813-4f9c-88d6-dd453c79b3d4" providerId="ADAL" clId="{B9E23066-5FAC-A142-BF8E-58BEDB345377}" dt="2023-12-04T12:30:59.405" v="2877" actId="2696"/>
        <pc:sldMkLst>
          <pc:docMk/>
          <pc:sldMk cId="1150862621" sldId="312"/>
        </pc:sldMkLst>
      </pc:sldChg>
      <pc:sldChg chg="del">
        <pc:chgData name="최선아" userId="eca7f8b6-a813-4f9c-88d6-dd453c79b3d4" providerId="ADAL" clId="{B9E23066-5FAC-A142-BF8E-58BEDB345377}" dt="2023-12-04T12:30:59.434" v="2881" actId="2696"/>
        <pc:sldMkLst>
          <pc:docMk/>
          <pc:sldMk cId="2474490207" sldId="313"/>
        </pc:sldMkLst>
      </pc:sldChg>
      <pc:sldChg chg="del">
        <pc:chgData name="최선아" userId="eca7f8b6-a813-4f9c-88d6-dd453c79b3d4" providerId="ADAL" clId="{B9E23066-5FAC-A142-BF8E-58BEDB345377}" dt="2023-12-04T12:30:59.418" v="2878" actId="2696"/>
        <pc:sldMkLst>
          <pc:docMk/>
          <pc:sldMk cId="1004541546" sldId="314"/>
        </pc:sldMkLst>
      </pc:sldChg>
      <pc:sldChg chg="del">
        <pc:chgData name="최선아" userId="eca7f8b6-a813-4f9c-88d6-dd453c79b3d4" providerId="ADAL" clId="{B9E23066-5FAC-A142-BF8E-58BEDB345377}" dt="2023-12-04T12:30:59.420" v="2879" actId="2696"/>
        <pc:sldMkLst>
          <pc:docMk/>
          <pc:sldMk cId="2278476921" sldId="315"/>
        </pc:sldMkLst>
      </pc:sldChg>
      <pc:sldChg chg="addSp delSp modSp del mod chgLayout">
        <pc:chgData name="최선아" userId="eca7f8b6-a813-4f9c-88d6-dd453c79b3d4" providerId="ADAL" clId="{B9E23066-5FAC-A142-BF8E-58BEDB345377}" dt="2023-12-04T13:07:07.476" v="2883" actId="2696"/>
        <pc:sldMkLst>
          <pc:docMk/>
          <pc:sldMk cId="2499323570" sldId="316"/>
        </pc:sldMkLst>
        <pc:spChg chg="del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4" creationId="{3520F12C-0936-8882-E5D2-6AF39FEB51A7}"/>
          </ac:spMkLst>
        </pc:spChg>
        <pc:spChg chg="add mod ord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7" creationId="{1A6DF970-8802-EED4-4E26-4FEB6FE662A0}"/>
          </ac:spMkLst>
        </pc:spChg>
        <pc:grpChg chg="del mod">
          <ac:chgData name="최선아" userId="eca7f8b6-a813-4f9c-88d6-dd453c79b3d4" providerId="ADAL" clId="{B9E23066-5FAC-A142-BF8E-58BEDB345377}" dt="2023-12-04T10:11:57.180" v="19" actId="478"/>
          <ac:grpSpMkLst>
            <pc:docMk/>
            <pc:sldMk cId="2499323570" sldId="316"/>
            <ac:grpSpMk id="2" creationId="{5D652E6B-1E40-9BE1-79E0-D6D56CBC0B92}"/>
          </ac:grpSpMkLst>
        </pc:grpChg>
        <pc:cxnChg chg="mod">
          <ac:chgData name="최선아" userId="eca7f8b6-a813-4f9c-88d6-dd453c79b3d4" providerId="ADAL" clId="{B9E23066-5FAC-A142-BF8E-58BEDB345377}" dt="2023-12-04T10:11:57.180" v="19" actId="478"/>
          <ac:cxnSpMkLst>
            <pc:docMk/>
            <pc:sldMk cId="2499323570" sldId="316"/>
            <ac:cxnSpMk id="5" creationId="{0950AE9A-5C90-C3D4-583C-D367A830F4B8}"/>
          </ac:cxnSpMkLst>
        </pc:cxnChg>
      </pc:sldChg>
      <pc:sldChg chg="del">
        <pc:chgData name="최선아" userId="eca7f8b6-a813-4f9c-88d6-dd453c79b3d4" providerId="ADAL" clId="{B9E23066-5FAC-A142-BF8E-58BEDB345377}" dt="2023-12-04T13:07:28.240" v="2885" actId="2696"/>
        <pc:sldMkLst>
          <pc:docMk/>
          <pc:sldMk cId="2472477615" sldId="318"/>
        </pc:sldMkLst>
      </pc:sldChg>
      <pc:sldChg chg="addSp delSp modSp add del mod chgLayout">
        <pc:chgData name="최선아" userId="eca7f8b6-a813-4f9c-88d6-dd453c79b3d4" providerId="ADAL" clId="{B9E23066-5FAC-A142-BF8E-58BEDB345377}" dt="2023-12-04T10:11:49.870" v="17" actId="2696"/>
        <pc:sldMkLst>
          <pc:docMk/>
          <pc:sldMk cId="2100413359" sldId="320"/>
        </pc:sldMkLst>
        <pc:spChg chg="add del mod ord">
          <ac:chgData name="최선아" userId="eca7f8b6-a813-4f9c-88d6-dd453c79b3d4" providerId="ADAL" clId="{B9E23066-5FAC-A142-BF8E-58BEDB345377}" dt="2023-12-04T10:11:47.669" v="16" actId="700"/>
          <ac:spMkLst>
            <pc:docMk/>
            <pc:sldMk cId="2100413359" sldId="320"/>
            <ac:spMk id="4" creationId="{15F2F6E9-8161-0943-7DE6-9D7CA18B2E03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7" creationId="{1A6DF970-8802-EED4-4E26-4FEB6FE662A0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16" creationId="{20A6EA52-E779-4848-954E-EE147D4BEB49}"/>
          </ac:spMkLst>
        </pc:s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" creationId="{5D652E6B-1E40-9BE1-79E0-D6D56CBC0B92}"/>
          </ac:grpSpMkLst>
        </pc:gr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8" creationId="{0AA89735-67A5-D61B-2D61-79A89C6E3A9D}"/>
          </ac:grpSpMkLst>
        </pc:grpChg>
        <pc:cxnChg chg="mod">
          <ac:chgData name="최선아" userId="eca7f8b6-a813-4f9c-88d6-dd453c79b3d4" providerId="ADAL" clId="{B9E23066-5FAC-A142-BF8E-58BEDB345377}" dt="2023-12-04T10:11:40.764" v="14" actId="478"/>
          <ac:cxnSpMkLst>
            <pc:docMk/>
            <pc:sldMk cId="2100413359" sldId="320"/>
            <ac:cxnSpMk id="5" creationId="{0950AE9A-5C90-C3D4-583C-D367A830F4B8}"/>
          </ac:cxnSpMkLst>
        </pc:cxnChg>
      </pc:sldChg>
      <pc:sldChg chg="new del">
        <pc:chgData name="최선아" userId="eca7f8b6-a813-4f9c-88d6-dd453c79b3d4" providerId="ADAL" clId="{B9E23066-5FAC-A142-BF8E-58BEDB345377}" dt="2023-12-04T10:11:31.335" v="11" actId="680"/>
        <pc:sldMkLst>
          <pc:docMk/>
          <pc:sldMk cId="3052496984" sldId="320"/>
        </pc:sldMkLst>
      </pc:sldChg>
      <pc:sldChg chg="addSp delSp modSp new mod ord modClrScheme chgLayout">
        <pc:chgData name="최선아" userId="eca7f8b6-a813-4f9c-88d6-dd453c79b3d4" providerId="ADAL" clId="{B9E23066-5FAC-A142-BF8E-58BEDB345377}" dt="2023-12-04T12:17:46.316" v="2647" actId="1036"/>
        <pc:sldMkLst>
          <pc:docMk/>
          <pc:sldMk cId="4183339803" sldId="320"/>
        </pc:sldMkLst>
        <pc:spChg chg="del mod ord">
          <ac:chgData name="최선아" userId="eca7f8b6-a813-4f9c-88d6-dd453c79b3d4" providerId="ADAL" clId="{B9E23066-5FAC-A142-BF8E-58BEDB345377}" dt="2023-12-04T10:13:06.951" v="26" actId="700"/>
          <ac:spMkLst>
            <pc:docMk/>
            <pc:sldMk cId="4183339803" sldId="320"/>
            <ac:spMk id="2" creationId="{9F52255D-C063-1BA6-921C-D69193560A3C}"/>
          </ac:spMkLst>
        </pc:spChg>
        <pc:spChg chg="add del mod ord">
          <ac:chgData name="최선아" userId="eca7f8b6-a813-4f9c-88d6-dd453c79b3d4" providerId="ADAL" clId="{B9E23066-5FAC-A142-BF8E-58BEDB345377}" dt="2023-12-04T10:14:36.670" v="47" actId="6264"/>
          <ac:spMkLst>
            <pc:docMk/>
            <pc:sldMk cId="4183339803" sldId="320"/>
            <ac:spMk id="3" creationId="{6E60D115-67F0-A84D-C3D7-628466CDCE02}"/>
          </ac:spMkLst>
        </pc:spChg>
        <pc:spChg chg="add del mod">
          <ac:chgData name="최선아" userId="eca7f8b6-a813-4f9c-88d6-dd453c79b3d4" providerId="ADAL" clId="{B9E23066-5FAC-A142-BF8E-58BEDB345377}" dt="2023-12-04T10:13:17.436" v="33"/>
          <ac:spMkLst>
            <pc:docMk/>
            <pc:sldMk cId="4183339803" sldId="320"/>
            <ac:spMk id="4" creationId="{0768114E-6B9D-A568-C1BF-5C935E1FC6C4}"/>
          </ac:spMkLst>
        </pc:spChg>
        <pc:spChg chg="add del mod">
          <ac:chgData name="최선아" userId="eca7f8b6-a813-4f9c-88d6-dd453c79b3d4" providerId="ADAL" clId="{B9E23066-5FAC-A142-BF8E-58BEDB345377}" dt="2023-12-04T10:13:15.851" v="31" actId="767"/>
          <ac:spMkLst>
            <pc:docMk/>
            <pc:sldMk cId="4183339803" sldId="320"/>
            <ac:spMk id="5" creationId="{6DA79521-E968-3D42-A238-E7E1292D3DB4}"/>
          </ac:spMkLst>
        </pc:spChg>
        <pc:spChg chg="add del mod ord">
          <ac:chgData name="최선아" userId="eca7f8b6-a813-4f9c-88d6-dd453c79b3d4" providerId="ADAL" clId="{B9E23066-5FAC-A142-BF8E-58BEDB345377}" dt="2023-12-04T10:14:38.159" v="48" actId="700"/>
          <ac:spMkLst>
            <pc:docMk/>
            <pc:sldMk cId="4183339803" sldId="320"/>
            <ac:spMk id="6" creationId="{06183401-1710-D84E-C947-9BD9C58C53D8}"/>
          </ac:spMkLst>
        </pc:spChg>
        <pc:spChg chg="add del mod ord">
          <ac:chgData name="최선아" userId="eca7f8b6-a813-4f9c-88d6-dd453c79b3d4" providerId="ADAL" clId="{B9E23066-5FAC-A142-BF8E-58BEDB345377}" dt="2023-12-04T10:16:19.710" v="111" actId="700"/>
          <ac:spMkLst>
            <pc:docMk/>
            <pc:sldMk cId="4183339803" sldId="320"/>
            <ac:spMk id="7" creationId="{CB395CDD-27E4-2C6A-FDB2-F908800739AB}"/>
          </ac:spMkLst>
        </pc:spChg>
        <pc:spChg chg="add del mod">
          <ac:chgData name="최선아" userId="eca7f8b6-a813-4f9c-88d6-dd453c79b3d4" providerId="ADAL" clId="{B9E23066-5FAC-A142-BF8E-58BEDB345377}" dt="2023-12-04T10:16:25.528" v="121" actId="478"/>
          <ac:spMkLst>
            <pc:docMk/>
            <pc:sldMk cId="4183339803" sldId="320"/>
            <ac:spMk id="8" creationId="{A61994A8-F757-0A85-8957-8BDC3E2CEDFE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9" creationId="{8799AF17-0764-FFCF-1070-BECFE10110D3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10" creationId="{5917AB96-4315-4FE1-D505-510F3DFB121C}"/>
          </ac:spMkLst>
        </pc:spChg>
        <pc:spChg chg="add mod ord">
          <ac:chgData name="최선아" userId="eca7f8b6-a813-4f9c-88d6-dd453c79b3d4" providerId="ADAL" clId="{B9E23066-5FAC-A142-BF8E-58BEDB345377}" dt="2023-12-04T11:40:28.541" v="1739" actId="20577"/>
          <ac:spMkLst>
            <pc:docMk/>
            <pc:sldMk cId="4183339803" sldId="320"/>
            <ac:spMk id="11" creationId="{450B3A1B-3EBA-7363-EFEB-A873A5309ECC}"/>
          </ac:spMkLst>
        </pc:spChg>
        <pc:spChg chg="add del mod ord">
          <ac:chgData name="최선아" userId="eca7f8b6-a813-4f9c-88d6-dd453c79b3d4" providerId="ADAL" clId="{B9E23066-5FAC-A142-BF8E-58BEDB345377}" dt="2023-12-04T10:54:31.969" v="704" actId="478"/>
          <ac:spMkLst>
            <pc:docMk/>
            <pc:sldMk cId="4183339803" sldId="320"/>
            <ac:spMk id="12" creationId="{4AE9EB1E-8CE7-D4D4-8464-079FC2425ED4}"/>
          </ac:spMkLst>
        </pc:spChg>
        <pc:spChg chg="add del mod">
          <ac:chgData name="최선아" userId="eca7f8b6-a813-4f9c-88d6-dd453c79b3d4" providerId="ADAL" clId="{B9E23066-5FAC-A142-BF8E-58BEDB345377}" dt="2023-12-04T10:54:35.255" v="709" actId="478"/>
          <ac:spMkLst>
            <pc:docMk/>
            <pc:sldMk cId="4183339803" sldId="320"/>
            <ac:spMk id="14" creationId="{805EA461-C76F-0FD2-6621-E7AFE47ECC3F}"/>
          </ac:spMkLst>
        </pc:spChg>
        <pc:spChg chg="add del mod">
          <ac:chgData name="최선아" userId="eca7f8b6-a813-4f9c-88d6-dd453c79b3d4" providerId="ADAL" clId="{B9E23066-5FAC-A142-BF8E-58BEDB345377}" dt="2023-12-04T11:47:12.634" v="1802"/>
          <ac:spMkLst>
            <pc:docMk/>
            <pc:sldMk cId="4183339803" sldId="320"/>
            <ac:spMk id="15" creationId="{483D6827-0C93-3884-0096-7BC1A7719568}"/>
          </ac:spMkLst>
        </pc:spChg>
        <pc:picChg chg="add del mod">
          <ac:chgData name="최선아" userId="eca7f8b6-a813-4f9c-88d6-dd453c79b3d4" providerId="ADAL" clId="{B9E23066-5FAC-A142-BF8E-58BEDB345377}" dt="2023-12-04T11:28:57.686" v="1161" actId="478"/>
          <ac:picMkLst>
            <pc:docMk/>
            <pc:sldMk cId="4183339803" sldId="320"/>
            <ac:picMk id="1026" creationId="{B0C7C24B-A95F-2BD1-13EC-65A168A20EA2}"/>
          </ac:picMkLst>
        </pc:picChg>
        <pc:picChg chg="add del mod">
          <ac:chgData name="최선아" userId="eca7f8b6-a813-4f9c-88d6-dd453c79b3d4" providerId="ADAL" clId="{B9E23066-5FAC-A142-BF8E-58BEDB345377}" dt="2023-12-04T12:17:36.274" v="2639" actId="478"/>
          <ac:picMkLst>
            <pc:docMk/>
            <pc:sldMk cId="4183339803" sldId="320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2:17:46.316" v="2647" actId="1036"/>
          <ac:picMkLst>
            <pc:docMk/>
            <pc:sldMk cId="4183339803" sldId="320"/>
            <ac:picMk id="1030" creationId="{6A0E07E6-F45C-0038-1BEC-87DD96CFE7C8}"/>
          </ac:picMkLst>
        </pc:picChg>
      </pc:sldChg>
      <pc:sldChg chg="addSp delSp modSp add mod ord">
        <pc:chgData name="최선아" userId="eca7f8b6-a813-4f9c-88d6-dd453c79b3d4" providerId="ADAL" clId="{B9E23066-5FAC-A142-BF8E-58BEDB345377}" dt="2023-12-04T12:16:23.496" v="2638" actId="552"/>
        <pc:sldMkLst>
          <pc:docMk/>
          <pc:sldMk cId="1667495958" sldId="321"/>
        </pc:sldMkLst>
        <pc:spChg chg="del">
          <ac:chgData name="최선아" userId="eca7f8b6-a813-4f9c-88d6-dd453c79b3d4" providerId="ADAL" clId="{B9E23066-5FAC-A142-BF8E-58BEDB345377}" dt="2023-12-04T10:19:27.226" v="211" actId="478"/>
          <ac:spMkLst>
            <pc:docMk/>
            <pc:sldMk cId="1667495958" sldId="321"/>
            <ac:spMk id="3" creationId="{DFEDD979-6136-F04E-961B-F3D659F07AF2}"/>
          </ac:spMkLst>
        </pc:spChg>
        <pc:spChg chg="del">
          <ac:chgData name="최선아" userId="eca7f8b6-a813-4f9c-88d6-dd453c79b3d4" providerId="ADAL" clId="{B9E23066-5FAC-A142-BF8E-58BEDB345377}" dt="2023-12-04T10:19:30.095" v="213" actId="478"/>
          <ac:spMkLst>
            <pc:docMk/>
            <pc:sldMk cId="1667495958" sldId="321"/>
            <ac:spMk id="4" creationId="{8121A399-EB03-784E-8B4A-435C78C9486C}"/>
          </ac:spMkLst>
        </pc:spChg>
        <pc:spChg chg="add del mod">
          <ac:chgData name="최선아" userId="eca7f8b6-a813-4f9c-88d6-dd453c79b3d4" providerId="ADAL" clId="{B9E23066-5FAC-A142-BF8E-58BEDB345377}" dt="2023-12-04T10:17:58.694" v="175" actId="478"/>
          <ac:spMkLst>
            <pc:docMk/>
            <pc:sldMk cId="1667495958" sldId="321"/>
            <ac:spMk id="5" creationId="{F0FD7771-DDD0-7CAB-A4AC-41C9AD8D527A}"/>
          </ac:spMkLst>
        </pc:spChg>
        <pc:spChg chg="del">
          <ac:chgData name="최선아" userId="eca7f8b6-a813-4f9c-88d6-dd453c79b3d4" providerId="ADAL" clId="{B9E23066-5FAC-A142-BF8E-58BEDB345377}" dt="2023-12-04T10:21:05.876" v="300" actId="478"/>
          <ac:spMkLst>
            <pc:docMk/>
            <pc:sldMk cId="1667495958" sldId="321"/>
            <ac:spMk id="6" creationId="{9F3830FB-2B3C-704E-9CDA-04133E1D18C3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7" creationId="{D9C2A044-1738-F540-8201-702DADF90E14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8" creationId="{536ECEEB-52CB-124F-A877-CC8D8CE831F9}"/>
          </ac:spMkLst>
        </pc:spChg>
        <pc:spChg chg="add del mod">
          <ac:chgData name="최선아" userId="eca7f8b6-a813-4f9c-88d6-dd453c79b3d4" providerId="ADAL" clId="{B9E23066-5FAC-A142-BF8E-58BEDB345377}" dt="2023-12-04T10:18:10.252" v="179"/>
          <ac:spMkLst>
            <pc:docMk/>
            <pc:sldMk cId="1667495958" sldId="321"/>
            <ac:spMk id="9" creationId="{7A792861-AD4B-93B8-E501-71B3BE8B723B}"/>
          </ac:spMkLst>
        </pc:spChg>
        <pc:spChg chg="add del mod">
          <ac:chgData name="최선아" userId="eca7f8b6-a813-4f9c-88d6-dd453c79b3d4" providerId="ADAL" clId="{B9E23066-5FAC-A142-BF8E-58BEDB345377}" dt="2023-12-04T10:18:09.964" v="178"/>
          <ac:spMkLst>
            <pc:docMk/>
            <pc:sldMk cId="1667495958" sldId="321"/>
            <ac:spMk id="10" creationId="{47132539-7B46-B501-E0D0-6B0B5DF8119F}"/>
          </ac:spMkLst>
        </pc:spChg>
        <pc:spChg chg="del">
          <ac:chgData name="최선아" userId="eca7f8b6-a813-4f9c-88d6-dd453c79b3d4" providerId="ADAL" clId="{B9E23066-5FAC-A142-BF8E-58BEDB345377}" dt="2023-12-04T10:24:51.783" v="344" actId="478"/>
          <ac:spMkLst>
            <pc:docMk/>
            <pc:sldMk cId="1667495958" sldId="321"/>
            <ac:spMk id="11" creationId="{53A44FAA-44E1-BA46-9BB4-334F1899A292}"/>
          </ac:spMkLst>
        </pc:spChg>
        <pc:spChg chg="add mod topLvl">
          <ac:chgData name="최선아" userId="eca7f8b6-a813-4f9c-88d6-dd453c79b3d4" providerId="ADAL" clId="{B9E23066-5FAC-A142-BF8E-58BEDB345377}" dt="2023-12-04T10:24:08.499" v="336" actId="14100"/>
          <ac:spMkLst>
            <pc:docMk/>
            <pc:sldMk cId="1667495958" sldId="321"/>
            <ac:spMk id="12" creationId="{1D9DE2A7-1089-4D7D-2900-96CDCAE79ED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5" creationId="{9D3C49A2-E638-37B9-6D00-95A0066F2CA8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6" creationId="{8550EC4D-F381-C407-0BE1-F7FF8AB4FE76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18" creationId="{6E87305B-D317-564C-8B03-4EEBD1B61D6F}"/>
          </ac:spMkLst>
        </pc:spChg>
        <pc:spChg chg="del mod">
          <ac:chgData name="최선아" userId="eca7f8b6-a813-4f9c-88d6-dd453c79b3d4" providerId="ADAL" clId="{B9E23066-5FAC-A142-BF8E-58BEDB345377}" dt="2023-12-04T10:21:04.887" v="299" actId="478"/>
          <ac:spMkLst>
            <pc:docMk/>
            <pc:sldMk cId="1667495958" sldId="321"/>
            <ac:spMk id="19" creationId="{D397A292-7732-1D4F-A5E1-89288FBCD29C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20" creationId="{07B97C2B-8BDC-2A47-B0C2-88982771357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2" creationId="{2A3F339B-E9C1-50D1-D5A5-E85CF1341E5D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3" creationId="{8F7F99C9-9E8C-66E4-5167-2F79A1C64D1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5" creationId="{F7B90232-5C63-50C8-1787-8DAEE35E62F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6" creationId="{3C410F22-F698-19D8-C124-B76527673A82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8" creationId="{6734079A-7655-4636-542C-3B7BFED675EC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9" creationId="{D8D02CB1-CDC3-0A30-1D91-1D8EEE19F774}"/>
          </ac:spMkLst>
        </pc:spChg>
        <pc:spChg chg="add mod">
          <ac:chgData name="최선아" userId="eca7f8b6-a813-4f9c-88d6-dd453c79b3d4" providerId="ADAL" clId="{B9E23066-5FAC-A142-BF8E-58BEDB345377}" dt="2023-12-04T10:24:49.187" v="343" actId="1076"/>
          <ac:spMkLst>
            <pc:docMk/>
            <pc:sldMk cId="1667495958" sldId="321"/>
            <ac:spMk id="42" creationId="{B272F5AC-56EE-540A-8FAA-2CA23E597D02}"/>
          </ac:spMkLst>
        </pc:spChg>
        <pc:spChg chg="add mod">
          <ac:chgData name="최선아" userId="eca7f8b6-a813-4f9c-88d6-dd453c79b3d4" providerId="ADAL" clId="{B9E23066-5FAC-A142-BF8E-58BEDB345377}" dt="2023-12-04T10:24:46.709" v="342" actId="1076"/>
          <ac:spMkLst>
            <pc:docMk/>
            <pc:sldMk cId="1667495958" sldId="321"/>
            <ac:spMk id="43" creationId="{7FEB8D0E-788C-7F39-869D-65E9FB72B753}"/>
          </ac:spMkLst>
        </pc:spChg>
        <pc:spChg chg="add mod">
          <ac:chgData name="최선아" userId="eca7f8b6-a813-4f9c-88d6-dd453c79b3d4" providerId="ADAL" clId="{B9E23066-5FAC-A142-BF8E-58BEDB345377}" dt="2023-12-04T10:24:36.689" v="340" actId="1076"/>
          <ac:spMkLst>
            <pc:docMk/>
            <pc:sldMk cId="1667495958" sldId="321"/>
            <ac:spMk id="44" creationId="{1286E883-357B-FF11-4C2D-C4EBF8B5FD31}"/>
          </ac:spMkLst>
        </pc:spChg>
        <pc:spChg chg="mod">
          <ac:chgData name="최선아" userId="eca7f8b6-a813-4f9c-88d6-dd453c79b3d4" providerId="ADAL" clId="{B9E23066-5FAC-A142-BF8E-58BEDB345377}" dt="2023-12-04T12:15:56.742" v="2636" actId="20577"/>
          <ac:spMkLst>
            <pc:docMk/>
            <pc:sldMk cId="1667495958" sldId="321"/>
            <ac:spMk id="53" creationId="{640D08CF-9747-6C08-34A6-88B947015050}"/>
          </ac:spMkLst>
        </pc:spChg>
        <pc:spChg chg="mod">
          <ac:chgData name="최선아" userId="eca7f8b6-a813-4f9c-88d6-dd453c79b3d4" providerId="ADAL" clId="{B9E23066-5FAC-A142-BF8E-58BEDB345377}" dt="2023-12-04T12:15:14.458" v="2623" actId="20577"/>
          <ac:spMkLst>
            <pc:docMk/>
            <pc:sldMk cId="1667495958" sldId="321"/>
            <ac:spMk id="54" creationId="{EC6FCED7-9415-C709-E5F6-7A0A14298755}"/>
          </ac:spMkLst>
        </pc:spChg>
        <pc:grpChg chg="add mod topLvl">
          <ac:chgData name="최선아" userId="eca7f8b6-a813-4f9c-88d6-dd453c79b3d4" providerId="ADAL" clId="{B9E23066-5FAC-A142-BF8E-58BEDB345377}" dt="2023-12-04T12:14:52.853" v="2614" actId="1076"/>
          <ac:grpSpMkLst>
            <pc:docMk/>
            <pc:sldMk cId="1667495958" sldId="321"/>
            <ac:grpSpMk id="13" creationId="{413DE437-2951-0098-C6BF-68295F2CD749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14" creationId="{B6FA8430-E70F-BD1A-938F-37C0CF45F097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1" creationId="{CE751F48-B974-8791-6423-2BD00703FE63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4" creationId="{DB3742EE-44EE-F96B-40A4-F54E83972185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7" creationId="{7DD3D660-7F19-B125-D127-1FC45B4F0F20}"/>
          </ac:grpSpMkLst>
        </pc:grpChg>
        <pc:grpChg chg="add del">
          <ac:chgData name="최선아" userId="eca7f8b6-a813-4f9c-88d6-dd453c79b3d4" providerId="ADAL" clId="{B9E23066-5FAC-A142-BF8E-58BEDB345377}" dt="2023-12-04T11:36:37.045" v="1381" actId="165"/>
          <ac:grpSpMkLst>
            <pc:docMk/>
            <pc:sldMk cId="1667495958" sldId="321"/>
            <ac:grpSpMk id="30" creationId="{9C69BC00-85ED-8B87-BD42-F6D40B3CBCD9}"/>
          </ac:grpSpMkLst>
        </pc:grpChg>
        <pc:grpChg chg="add del mod">
          <ac:chgData name="최선아" userId="eca7f8b6-a813-4f9c-88d6-dd453c79b3d4" providerId="ADAL" clId="{B9E23066-5FAC-A142-BF8E-58BEDB345377}" dt="2023-12-04T10:24:05.640" v="335" actId="165"/>
          <ac:grpSpMkLst>
            <pc:docMk/>
            <pc:sldMk cId="1667495958" sldId="321"/>
            <ac:grpSpMk id="40" creationId="{8A51F12F-B4EB-0249-49BE-58028BC89B2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5" creationId="{80C9F7D5-0327-4D23-9822-E023A164408D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6" creationId="{3C5C0ED4-FDF0-EFCE-FA27-AC790B3C7B39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7" creationId="{9DABF712-A70F-7747-DE32-C5FAA28E5AB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8" creationId="{CECFB8EB-C086-89BA-8504-7836D27B74EB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9" creationId="{EC043D4D-21DB-E82E-8107-873E87254674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50" creationId="{782983B6-BBEB-8EB2-9676-0FACB8404320}"/>
          </ac:grpSpMkLst>
        </pc:grpChg>
        <pc:grpChg chg="mod">
          <ac:chgData name="최선아" userId="eca7f8b6-a813-4f9c-88d6-dd453c79b3d4" providerId="ADAL" clId="{B9E23066-5FAC-A142-BF8E-58BEDB345377}" dt="2023-12-04T12:15:09.925" v="2621"/>
          <ac:grpSpMkLst>
            <pc:docMk/>
            <pc:sldMk cId="1667495958" sldId="321"/>
            <ac:grpSpMk id="51" creationId="{A1020276-4EE5-AC6F-9DD5-B91FAC06798C}"/>
          </ac:grpSpMkLst>
        </pc:grpChg>
        <pc:picChg chg="del">
          <ac:chgData name="최선아" userId="eca7f8b6-a813-4f9c-88d6-dd453c79b3d4" providerId="ADAL" clId="{B9E23066-5FAC-A142-BF8E-58BEDB345377}" dt="2023-12-04T10:17:50.536" v="172" actId="478"/>
          <ac:picMkLst>
            <pc:docMk/>
            <pc:sldMk cId="1667495958" sldId="321"/>
            <ac:picMk id="17" creationId="{0E0DA9DA-0BF7-174D-8E95-BE6884B0267A}"/>
          </ac:picMkLst>
        </pc:picChg>
        <pc:cxnChg chg="add del mod topLvl">
          <ac:chgData name="최선아" userId="eca7f8b6-a813-4f9c-88d6-dd453c79b3d4" providerId="ADAL" clId="{B9E23066-5FAC-A142-BF8E-58BEDB345377}" dt="2023-12-04T10:24:08.499" v="336" actId="14100"/>
          <ac:cxnSpMkLst>
            <pc:docMk/>
            <pc:sldMk cId="1667495958" sldId="321"/>
            <ac:cxnSpMk id="32" creationId="{2F230232-A581-94FD-36C7-F903EF8EB766}"/>
          </ac:cxnSpMkLst>
        </pc:cxnChg>
        <pc:cxnChg chg="add mod">
          <ac:chgData name="최선아" userId="eca7f8b6-a813-4f9c-88d6-dd453c79b3d4" providerId="ADAL" clId="{B9E23066-5FAC-A142-BF8E-58BEDB345377}" dt="2023-12-04T10:23:26.372" v="323" actId="1076"/>
          <ac:cxnSpMkLst>
            <pc:docMk/>
            <pc:sldMk cId="1667495958" sldId="321"/>
            <ac:cxnSpMk id="35" creationId="{3F19DCEB-60A0-E428-5E10-5BF016A0F247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6" creationId="{591D109C-0053-7AE9-1383-21C55A450D84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7" creationId="{AA53C275-C7CA-D915-4C3D-6D6B68DEB8AA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8" creationId="{6118A5BD-D5A0-BABE-2916-C065BB1E339D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9" creationId="{D3456B68-DF55-C41F-5418-442F84FAFE1C}"/>
          </ac:cxnSpMkLst>
        </pc:cxnChg>
        <pc:cxnChg chg="mod">
          <ac:chgData name="최선아" userId="eca7f8b6-a813-4f9c-88d6-dd453c79b3d4" providerId="ADAL" clId="{B9E23066-5FAC-A142-BF8E-58BEDB345377}" dt="2023-12-04T12:15:09.925" v="2621"/>
          <ac:cxnSpMkLst>
            <pc:docMk/>
            <pc:sldMk cId="1667495958" sldId="321"/>
            <ac:cxnSpMk id="52" creationId="{6DAFCFE7-EE87-66CB-9252-FDFD6C448290}"/>
          </ac:cxnSpMkLst>
        </pc:cxnChg>
      </pc:sldChg>
      <pc:sldChg chg="addSp delSp modSp add mod ord modClrScheme chgLayout">
        <pc:chgData name="최선아" userId="eca7f8b6-a813-4f9c-88d6-dd453c79b3d4" providerId="ADAL" clId="{B9E23066-5FAC-A142-BF8E-58BEDB345377}" dt="2023-12-04T12:03:35.150" v="2421" actId="1036"/>
        <pc:sldMkLst>
          <pc:docMk/>
          <pc:sldMk cId="1785828240" sldId="322"/>
        </pc:sldMkLst>
        <pc:spChg chg="add del mod or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2" creationId="{E9D2D769-F70C-699C-25FB-B0BE1BE51E32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3" creationId="{66264438-DDFE-4D15-8AAF-222779B372C7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4" creationId="{BB07F4B5-10C5-41BD-BCEC-3ADD2C82B2B0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5" creationId="{CBAC8982-428F-44D5-9868-B8F21CDA762B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6" creationId="{D3EFFD21-4549-489E-B37F-B14DF8EC5ACB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7" creationId="{4661FF9D-99BE-4853-8178-390FF8E4C4B1}"/>
          </ac:spMkLst>
        </pc:spChg>
        <pc:spChg chg="del">
          <ac:chgData name="최선아" userId="eca7f8b6-a813-4f9c-88d6-dd453c79b3d4" providerId="ADAL" clId="{B9E23066-5FAC-A142-BF8E-58BEDB345377}" dt="2023-12-04T10:26:53.395" v="363" actId="478"/>
          <ac:spMkLst>
            <pc:docMk/>
            <pc:sldMk cId="1785828240" sldId="322"/>
            <ac:spMk id="8" creationId="{B6ECBFFB-6F64-44B2-8C39-3900308B3F25}"/>
          </ac:spMkLst>
        </pc:spChg>
        <pc:spChg chg="del mod">
          <ac:chgData name="최선아" userId="eca7f8b6-a813-4f9c-88d6-dd453c79b3d4" providerId="ADAL" clId="{B9E23066-5FAC-A142-BF8E-58BEDB345377}" dt="2023-12-04T10:27:05.980" v="366" actId="478"/>
          <ac:spMkLst>
            <pc:docMk/>
            <pc:sldMk cId="1785828240" sldId="322"/>
            <ac:spMk id="9" creationId="{7749126A-723D-4BE3-B78F-BB4CDA454A82}"/>
          </ac:spMkLst>
        </pc:spChg>
        <pc:spChg chg="del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0" creationId="{00000000-0000-0000-0000-000000000000}"/>
          </ac:spMkLst>
        </pc:spChg>
        <pc:spChg chg="add mod ord">
          <ac:chgData name="최선아" userId="eca7f8b6-a813-4f9c-88d6-dd453c79b3d4" providerId="ADAL" clId="{B9E23066-5FAC-A142-BF8E-58BEDB345377}" dt="2023-12-04T12:03:35.150" v="2421" actId="1036"/>
          <ac:spMkLst>
            <pc:docMk/>
            <pc:sldMk cId="1785828240" sldId="322"/>
            <ac:spMk id="12" creationId="{EC140779-5ED4-DCBF-E212-01CF78F4CE53}"/>
          </ac:spMkLst>
        </pc:spChg>
        <pc:spChg chg="add mod">
          <ac:chgData name="최선아" userId="eca7f8b6-a813-4f9c-88d6-dd453c79b3d4" providerId="ADAL" clId="{B9E23066-5FAC-A142-BF8E-58BEDB345377}" dt="2023-12-04T12:03:14.858" v="2410" actId="1036"/>
          <ac:spMkLst>
            <pc:docMk/>
            <pc:sldMk cId="1785828240" sldId="322"/>
            <ac:spMk id="13" creationId="{8E564434-8D0D-9FB2-97A7-135680ABD230}"/>
          </ac:spMkLst>
        </pc:spChg>
        <pc:spChg chg="add mod">
          <ac:chgData name="최선아" userId="eca7f8b6-a813-4f9c-88d6-dd453c79b3d4" providerId="ADAL" clId="{B9E23066-5FAC-A142-BF8E-58BEDB345377}" dt="2023-12-04T12:03:20.265" v="2413" actId="1038"/>
          <ac:spMkLst>
            <pc:docMk/>
            <pc:sldMk cId="1785828240" sldId="322"/>
            <ac:spMk id="15" creationId="{18D4F7A2-BC2B-187E-1B48-E43451C89DA9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6" creationId="{20A6EA52-E779-4848-954E-EE147D4BEB49}"/>
          </ac:spMkLst>
        </pc:spChg>
        <pc:spChg chg="add del mod">
          <ac:chgData name="최선아" userId="eca7f8b6-a813-4f9c-88d6-dd453c79b3d4" providerId="ADAL" clId="{B9E23066-5FAC-A142-BF8E-58BEDB345377}" dt="2023-12-04T12:01:41.542" v="2373"/>
          <ac:spMkLst>
            <pc:docMk/>
            <pc:sldMk cId="1785828240" sldId="322"/>
            <ac:spMk id="17" creationId="{7BDA9AEA-E0A0-6C6D-ACE2-DED8FF65AEAF}"/>
          </ac:spMkLst>
        </pc:spChg>
        <pc:picChg chg="del">
          <ac:chgData name="최선아" userId="eca7f8b6-a813-4f9c-88d6-dd453c79b3d4" providerId="ADAL" clId="{B9E23066-5FAC-A142-BF8E-58BEDB345377}" dt="2023-12-04T10:26:41.441" v="346" actId="478"/>
          <ac:picMkLst>
            <pc:docMk/>
            <pc:sldMk cId="1785828240" sldId="322"/>
            <ac:picMk id="14" creationId="{40A06AA1-36CD-8D43-8F15-6345A6067D2D}"/>
          </ac:picMkLst>
        </pc:picChg>
      </pc:sldChg>
      <pc:sldChg chg="modSp add mod">
        <pc:chgData name="최선아" userId="eca7f8b6-a813-4f9c-88d6-dd453c79b3d4" providerId="ADAL" clId="{B9E23066-5FAC-A142-BF8E-58BEDB345377}" dt="2023-12-04T10:30:26.258" v="468" actId="404"/>
        <pc:sldMkLst>
          <pc:docMk/>
          <pc:sldMk cId="3847037149" sldId="323"/>
        </pc:sldMkLst>
        <pc:spChg chg="mod">
          <ac:chgData name="최선아" userId="eca7f8b6-a813-4f9c-88d6-dd453c79b3d4" providerId="ADAL" clId="{B9E23066-5FAC-A142-BF8E-58BEDB345377}" dt="2023-12-04T10:30:26.258" v="468" actId="404"/>
          <ac:spMkLst>
            <pc:docMk/>
            <pc:sldMk cId="3847037149" sldId="323"/>
            <ac:spMk id="12" creationId="{EC140779-5ED4-DCBF-E212-01CF78F4CE53}"/>
          </ac:spMkLst>
        </pc:spChg>
      </pc:sldChg>
      <pc:sldChg chg="modSp add mod">
        <pc:chgData name="최선아" userId="eca7f8b6-a813-4f9c-88d6-dd453c79b3d4" providerId="ADAL" clId="{B9E23066-5FAC-A142-BF8E-58BEDB345377}" dt="2023-12-04T10:30:37.295" v="486" actId="20577"/>
        <pc:sldMkLst>
          <pc:docMk/>
          <pc:sldMk cId="2566328318" sldId="324"/>
        </pc:sldMkLst>
        <pc:spChg chg="mod">
          <ac:chgData name="최선아" userId="eca7f8b6-a813-4f9c-88d6-dd453c79b3d4" providerId="ADAL" clId="{B9E23066-5FAC-A142-BF8E-58BEDB345377}" dt="2023-12-04T10:30:37.295" v="486" actId="20577"/>
          <ac:spMkLst>
            <pc:docMk/>
            <pc:sldMk cId="2566328318" sldId="324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1:10:52.386" v="829" actId="1076"/>
        <pc:sldMkLst>
          <pc:docMk/>
          <pc:sldMk cId="2706192721" sldId="325"/>
        </pc:sldMkLst>
        <pc:spChg chg="mod">
          <ac:chgData name="최선아" userId="eca7f8b6-a813-4f9c-88d6-dd453c79b3d4" providerId="ADAL" clId="{B9E23066-5FAC-A142-BF8E-58BEDB345377}" dt="2023-12-04T11:10:52.386" v="829" actId="1076"/>
          <ac:spMkLst>
            <pc:docMk/>
            <pc:sldMk cId="2706192721" sldId="325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3:15:40.295" v="2930" actId="404"/>
        <pc:sldMkLst>
          <pc:docMk/>
          <pc:sldMk cId="1031872993" sldId="326"/>
        </pc:sldMkLst>
        <pc:spChg chg="mod">
          <ac:chgData name="최선아" userId="eca7f8b6-a813-4f9c-88d6-dd453c79b3d4" providerId="ADAL" clId="{B9E23066-5FAC-A142-BF8E-58BEDB345377}" dt="2023-12-04T13:15:40.295" v="2930" actId="404"/>
          <ac:spMkLst>
            <pc:docMk/>
            <pc:sldMk cId="1031872993" sldId="326"/>
            <ac:spMk id="12" creationId="{EC140779-5ED4-DCBF-E212-01CF78F4CE53}"/>
          </ac:spMkLst>
        </pc:spChg>
      </pc:sldChg>
      <pc:sldChg chg="addSp delSp modSp new mod modClrScheme chgLayout">
        <pc:chgData name="최선아" userId="eca7f8b6-a813-4f9c-88d6-dd453c79b3d4" providerId="ADAL" clId="{B9E23066-5FAC-A142-BF8E-58BEDB345377}" dt="2023-12-04T11:56:25.208" v="2226" actId="21"/>
        <pc:sldMkLst>
          <pc:docMk/>
          <pc:sldMk cId="510713954" sldId="327"/>
        </pc:sldMkLst>
        <pc:spChg chg="del mod ord">
          <ac:chgData name="최선아" userId="eca7f8b6-a813-4f9c-88d6-dd453c79b3d4" providerId="ADAL" clId="{B9E23066-5FAC-A142-BF8E-58BEDB345377}" dt="2023-12-04T10:32:25.582" v="609" actId="700"/>
          <ac:spMkLst>
            <pc:docMk/>
            <pc:sldMk cId="510713954" sldId="327"/>
            <ac:spMk id="2" creationId="{9B3A9385-FD70-FEDA-728A-B0DDB0099B4A}"/>
          </ac:spMkLst>
        </pc:spChg>
        <pc:spChg chg="add mod ord">
          <ac:chgData name="최선아" userId="eca7f8b6-a813-4f9c-88d6-dd453c79b3d4" providerId="ADAL" clId="{B9E23066-5FAC-A142-BF8E-58BEDB345377}" dt="2023-12-04T11:44:00.643" v="1785" actId="20577"/>
          <ac:spMkLst>
            <pc:docMk/>
            <pc:sldMk cId="510713954" sldId="327"/>
            <ac:spMk id="3" creationId="{EE90512B-3D75-EBA2-9648-D8E5158F7B9C}"/>
          </ac:spMkLst>
        </pc:spChg>
        <pc:spChg chg="add mod ord">
          <ac:chgData name="최선아" userId="eca7f8b6-a813-4f9c-88d6-dd453c79b3d4" providerId="ADAL" clId="{B9E23066-5FAC-A142-BF8E-58BEDB345377}" dt="2023-12-04T11:42:48.686" v="1770" actId="20577"/>
          <ac:spMkLst>
            <pc:docMk/>
            <pc:sldMk cId="510713954" sldId="327"/>
            <ac:spMk id="4" creationId="{1169A59B-E158-8FB9-D631-7E019937F1A7}"/>
          </ac:spMkLst>
        </pc:spChg>
        <pc:spChg chg="mod topLvl">
          <ac:chgData name="최선아" userId="eca7f8b6-a813-4f9c-88d6-dd453c79b3d4" providerId="ADAL" clId="{B9E23066-5FAC-A142-BF8E-58BEDB345377}" dt="2023-12-04T11:37:51.456" v="1494" actId="1076"/>
          <ac:spMkLst>
            <pc:docMk/>
            <pc:sldMk cId="510713954" sldId="327"/>
            <ac:spMk id="6" creationId="{52F81694-9EAD-6AE6-6A5F-6C9A47B79A9D}"/>
          </ac:spMkLst>
        </pc:spChg>
        <pc:spChg chg="mod topLvl">
          <ac:chgData name="최선아" userId="eca7f8b6-a813-4f9c-88d6-dd453c79b3d4" providerId="ADAL" clId="{B9E23066-5FAC-A142-BF8E-58BEDB345377}" dt="2023-12-04T11:42:24.664" v="1762" actId="20577"/>
          <ac:spMkLst>
            <pc:docMk/>
            <pc:sldMk cId="510713954" sldId="327"/>
            <ac:spMk id="7" creationId="{D3F95A80-7673-58E4-B138-9AF2FE72F8FB}"/>
          </ac:spMkLst>
        </pc:spChg>
        <pc:spChg chg="add mod">
          <ac:chgData name="최선아" userId="eca7f8b6-a813-4f9c-88d6-dd453c79b3d4" providerId="ADAL" clId="{B9E23066-5FAC-A142-BF8E-58BEDB345377}" dt="2023-12-04T11:38:41.636" v="1655" actId="1076"/>
          <ac:spMkLst>
            <pc:docMk/>
            <pc:sldMk cId="510713954" sldId="327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2" creationId="{BBAF2102-8FC1-F9D2-8920-6EA0BE377101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3" creationId="{09FD94F7-D6A2-DABD-AA39-DF22343856F3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4" creationId="{07B9E8BE-E934-E319-62E0-B11D8E06A015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5" creationId="{3C37A62A-EAE3-472D-33B9-3202AD60D96A}"/>
          </ac:spMkLst>
        </pc:spChg>
        <pc:grpChg chg="add del mod">
          <ac:chgData name="최선아" userId="eca7f8b6-a813-4f9c-88d6-dd453c79b3d4" providerId="ADAL" clId="{B9E23066-5FAC-A142-BF8E-58BEDB345377}" dt="2023-12-04T11:37:20.115" v="1484" actId="165"/>
          <ac:grpSpMkLst>
            <pc:docMk/>
            <pc:sldMk cId="510713954" sldId="327"/>
            <ac:grpSpMk id="5" creationId="{9C762C26-5F8A-E278-4736-776E0AF82C43}"/>
          </ac:grpSpMkLst>
        </pc:grpChg>
        <pc:grpChg chg="add mod">
          <ac:chgData name="최선아" userId="eca7f8b6-a813-4f9c-88d6-dd453c79b3d4" providerId="ADAL" clId="{B9E23066-5FAC-A142-BF8E-58BEDB345377}" dt="2023-12-04T11:38:47.909" v="1657" actId="1076"/>
          <ac:grpSpMkLst>
            <pc:docMk/>
            <pc:sldMk cId="510713954" sldId="327"/>
            <ac:grpSpMk id="10" creationId="{9A3E7B64-8585-4CE9-E289-F356D75250FC}"/>
          </ac:grpSpMkLst>
        </pc:grpChg>
        <pc:cxnChg chg="add mod">
          <ac:chgData name="최선아" userId="eca7f8b6-a813-4f9c-88d6-dd453c79b3d4" providerId="ADAL" clId="{B9E23066-5FAC-A142-BF8E-58BEDB345377}" dt="2023-12-04T11:42:30.865" v="1763" actId="1076"/>
          <ac:cxnSpMkLst>
            <pc:docMk/>
            <pc:sldMk cId="510713954" sldId="327"/>
            <ac:cxnSpMk id="8" creationId="{26278660-F677-14F6-BCE8-301AB0127A2A}"/>
          </ac:cxnSpMkLst>
        </pc:cxnChg>
        <pc:cxnChg chg="add mod">
          <ac:chgData name="최선아" userId="eca7f8b6-a813-4f9c-88d6-dd453c79b3d4" providerId="ADAL" clId="{B9E23066-5FAC-A142-BF8E-58BEDB345377}" dt="2023-12-04T11:42:33.633" v="1765" actId="1076"/>
          <ac:cxnSpMkLst>
            <pc:docMk/>
            <pc:sldMk cId="510713954" sldId="327"/>
            <ac:cxnSpMk id="11" creationId="{B2E3D7D4-F085-66D4-AFAB-C1A1E9AB4D58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0:45:20.304" v="694" actId="20577"/>
        <pc:sldMkLst>
          <pc:docMk/>
          <pc:sldMk cId="1942572805" sldId="328"/>
        </pc:sldMkLst>
        <pc:spChg chg="del mod">
          <ac:chgData name="최선아" userId="eca7f8b6-a813-4f9c-88d6-dd453c79b3d4" providerId="ADAL" clId="{B9E23066-5FAC-A142-BF8E-58BEDB345377}" dt="2023-12-04T10:38:07.401" v="658" actId="931"/>
          <ac:spMkLst>
            <pc:docMk/>
            <pc:sldMk cId="1942572805" sldId="328"/>
            <ac:spMk id="2" creationId="{6FA6C0B5-33DA-0D73-9881-026C43540B22}"/>
          </ac:spMkLst>
        </pc:spChg>
        <pc:spChg chg="mod">
          <ac:chgData name="최선아" userId="eca7f8b6-a813-4f9c-88d6-dd453c79b3d4" providerId="ADAL" clId="{B9E23066-5FAC-A142-BF8E-58BEDB345377}" dt="2023-12-04T10:45:20.304" v="694" actId="20577"/>
          <ac:spMkLst>
            <pc:docMk/>
            <pc:sldMk cId="1942572805" sldId="328"/>
            <ac:spMk id="3" creationId="{5BACCDA3-BCD0-0593-C11B-ED5D9BEBB18B}"/>
          </ac:spMkLst>
        </pc:spChg>
        <pc:spChg chg="add del mod">
          <ac:chgData name="최선아" userId="eca7f8b6-a813-4f9c-88d6-dd453c79b3d4" providerId="ADAL" clId="{B9E23066-5FAC-A142-BF8E-58BEDB345377}" dt="2023-12-04T10:38:23.067" v="669"/>
          <ac:spMkLst>
            <pc:docMk/>
            <pc:sldMk cId="1942572805" sldId="328"/>
            <ac:spMk id="7" creationId="{68A4186A-573C-47BC-0991-A6ECE172E708}"/>
          </ac:spMkLst>
        </pc:spChg>
        <pc:spChg chg="add del mod">
          <ac:chgData name="최선아" userId="eca7f8b6-a813-4f9c-88d6-dd453c79b3d4" providerId="ADAL" clId="{B9E23066-5FAC-A142-BF8E-58BEDB345377}" dt="2023-12-04T10:39:00.520" v="678" actId="478"/>
          <ac:spMkLst>
            <pc:docMk/>
            <pc:sldMk cId="1942572805" sldId="328"/>
            <ac:spMk id="14" creationId="{BC15965A-B0DF-F691-AD23-ECC82EEDD9B5}"/>
          </ac:spMkLst>
        </pc:spChg>
        <pc:picChg chg="add del mod">
          <ac:chgData name="최선아" userId="eca7f8b6-a813-4f9c-88d6-dd453c79b3d4" providerId="ADAL" clId="{B9E23066-5FAC-A142-BF8E-58BEDB345377}" dt="2023-12-04T10:38:16.948" v="664" actId="21"/>
          <ac:picMkLst>
            <pc:docMk/>
            <pc:sldMk cId="1942572805" sldId="328"/>
            <ac:picMk id="5" creationId="{142BB30E-D262-DBBF-5A70-6355442366B9}"/>
          </ac:picMkLst>
        </pc:picChg>
        <pc:picChg chg="add del mod">
          <ac:chgData name="최선아" userId="eca7f8b6-a813-4f9c-88d6-dd453c79b3d4" providerId="ADAL" clId="{B9E23066-5FAC-A142-BF8E-58BEDB345377}" dt="2023-12-04T10:38:18.513" v="666"/>
          <ac:picMkLst>
            <pc:docMk/>
            <pc:sldMk cId="1942572805" sldId="328"/>
            <ac:picMk id="8" creationId="{05C425F5-3BE3-0000-657C-3AD0AB6CAA49}"/>
          </ac:picMkLst>
        </pc:picChg>
        <pc:picChg chg="add del mod">
          <ac:chgData name="최선아" userId="eca7f8b6-a813-4f9c-88d6-dd453c79b3d4" providerId="ADAL" clId="{B9E23066-5FAC-A142-BF8E-58BEDB345377}" dt="2023-12-04T10:38:21.894" v="668"/>
          <ac:picMkLst>
            <pc:docMk/>
            <pc:sldMk cId="1942572805" sldId="328"/>
            <ac:picMk id="9" creationId="{DA47F265-3394-8C5F-3B91-CB9258114929}"/>
          </ac:picMkLst>
        </pc:picChg>
        <pc:picChg chg="add del mod">
          <ac:chgData name="최선아" userId="eca7f8b6-a813-4f9c-88d6-dd453c79b3d4" providerId="ADAL" clId="{B9E23066-5FAC-A142-BF8E-58BEDB345377}" dt="2023-12-04T10:38:56.131" v="673" actId="478"/>
          <ac:picMkLst>
            <pc:docMk/>
            <pc:sldMk cId="1942572805" sldId="328"/>
            <ac:picMk id="10" creationId="{1B78A4C2-DBA5-5587-A007-B4DE351BDA90}"/>
          </ac:picMkLst>
        </pc:picChg>
        <pc:picChg chg="add mod">
          <ac:chgData name="최선아" userId="eca7f8b6-a813-4f9c-88d6-dd453c79b3d4" providerId="ADAL" clId="{B9E23066-5FAC-A142-BF8E-58BEDB345377}" dt="2023-12-04T10:39:06.631" v="681" actId="1076"/>
          <ac:picMkLst>
            <pc:docMk/>
            <pc:sldMk cId="1942572805" sldId="328"/>
            <ac:picMk id="12" creationId="{78F1469F-8896-A4FD-C85C-268C051DF874}"/>
          </ac:picMkLst>
        </pc:picChg>
      </pc:sldChg>
      <pc:sldChg chg="new del">
        <pc:chgData name="최선아" userId="eca7f8b6-a813-4f9c-88d6-dd453c79b3d4" providerId="ADAL" clId="{B9E23066-5FAC-A142-BF8E-58BEDB345377}" dt="2023-12-04T10:36:19.787" v="627" actId="680"/>
        <pc:sldMkLst>
          <pc:docMk/>
          <pc:sldMk cId="2810675642" sldId="328"/>
        </pc:sldMkLst>
      </pc:sldChg>
      <pc:sldChg chg="addSp delSp modSp new mod">
        <pc:chgData name="최선아" userId="eca7f8b6-a813-4f9c-88d6-dd453c79b3d4" providerId="ADAL" clId="{B9E23066-5FAC-A142-BF8E-58BEDB345377}" dt="2023-12-04T11:06:37.737" v="725" actId="1076"/>
        <pc:sldMkLst>
          <pc:docMk/>
          <pc:sldMk cId="2183952835" sldId="329"/>
        </pc:sldMkLst>
        <pc:spChg chg="del">
          <ac:chgData name="최선아" userId="eca7f8b6-a813-4f9c-88d6-dd453c79b3d4" providerId="ADAL" clId="{B9E23066-5FAC-A142-BF8E-58BEDB345377}" dt="2023-12-04T11:06:20.710" v="713"/>
          <ac:spMkLst>
            <pc:docMk/>
            <pc:sldMk cId="2183952835" sldId="329"/>
            <ac:spMk id="2" creationId="{BF2763E3-A75D-DD72-39D9-4889CF205F0C}"/>
          </ac:spMkLst>
        </pc:spChg>
        <pc:spChg chg="mod">
          <ac:chgData name="최선아" userId="eca7f8b6-a813-4f9c-88d6-dd453c79b3d4" providerId="ADAL" clId="{B9E23066-5FAC-A142-BF8E-58BEDB345377}" dt="2023-12-04T10:45:29.813" v="701" actId="20577"/>
          <ac:spMkLst>
            <pc:docMk/>
            <pc:sldMk cId="2183952835" sldId="329"/>
            <ac:spMk id="3" creationId="{61DD81A0-69A1-F988-C98E-CAD6FBA76DA5}"/>
          </ac:spMkLst>
        </pc:spChg>
        <pc:spChg chg="add del mod">
          <ac:chgData name="최선아" userId="eca7f8b6-a813-4f9c-88d6-dd453c79b3d4" providerId="ADAL" clId="{B9E23066-5FAC-A142-BF8E-58BEDB345377}" dt="2023-12-04T11:06:30.065" v="717"/>
          <ac:spMkLst>
            <pc:docMk/>
            <pc:sldMk cId="2183952835" sldId="329"/>
            <ac:spMk id="7" creationId="{47F3A1F4-9CAE-3EB9-0893-385CA98E5108}"/>
          </ac:spMkLst>
        </pc:spChg>
        <pc:spChg chg="add del mod">
          <ac:chgData name="최선아" userId="eca7f8b6-a813-4f9c-88d6-dd453c79b3d4" providerId="ADAL" clId="{B9E23066-5FAC-A142-BF8E-58BEDB345377}" dt="2023-12-04T11:06:33.316" v="721" actId="478"/>
          <ac:spMkLst>
            <pc:docMk/>
            <pc:sldMk cId="2183952835" sldId="329"/>
            <ac:spMk id="11" creationId="{622CE457-EB11-4249-ED53-4E9F0125872D}"/>
          </ac:spMkLst>
        </pc:spChg>
        <pc:picChg chg="add del mod">
          <ac:chgData name="최선아" userId="eca7f8b6-a813-4f9c-88d6-dd453c79b3d4" providerId="ADAL" clId="{B9E23066-5FAC-A142-BF8E-58BEDB345377}" dt="2023-12-04T11:06:27.257" v="716" actId="478"/>
          <ac:picMkLst>
            <pc:docMk/>
            <pc:sldMk cId="2183952835" sldId="329"/>
            <ac:picMk id="5" creationId="{847B99EC-97CA-F519-806F-36618BC0E53A}"/>
          </ac:picMkLst>
        </pc:picChg>
        <pc:picChg chg="add del mod">
          <ac:chgData name="최선아" userId="eca7f8b6-a813-4f9c-88d6-dd453c79b3d4" providerId="ADAL" clId="{B9E23066-5FAC-A142-BF8E-58BEDB345377}" dt="2023-12-04T11:06:32.400" v="720" actId="478"/>
          <ac:picMkLst>
            <pc:docMk/>
            <pc:sldMk cId="2183952835" sldId="329"/>
            <ac:picMk id="9" creationId="{8C299458-FD00-FF28-37C7-A10C2ECDD94F}"/>
          </ac:picMkLst>
        </pc:picChg>
        <pc:picChg chg="add mod">
          <ac:chgData name="최선아" userId="eca7f8b6-a813-4f9c-88d6-dd453c79b3d4" providerId="ADAL" clId="{B9E23066-5FAC-A142-BF8E-58BEDB345377}" dt="2023-12-04T11:06:37.737" v="725" actId="1076"/>
          <ac:picMkLst>
            <pc:docMk/>
            <pc:sldMk cId="2183952835" sldId="329"/>
            <ac:picMk id="13" creationId="{01FEB9D8-052B-93F1-315F-17C06D294FD9}"/>
          </ac:picMkLst>
        </pc:picChg>
      </pc:sldChg>
      <pc:sldChg chg="addSp delSp modSp new del mod">
        <pc:chgData name="최선아" userId="eca7f8b6-a813-4f9c-88d6-dd453c79b3d4" providerId="ADAL" clId="{B9E23066-5FAC-A142-BF8E-58BEDB345377}" dt="2023-12-04T11:25:21.819" v="1160" actId="2696"/>
        <pc:sldMkLst>
          <pc:docMk/>
          <pc:sldMk cId="2251770860" sldId="330"/>
        </pc:sldMkLst>
        <pc:spChg chg="del">
          <ac:chgData name="최선아" userId="eca7f8b6-a813-4f9c-88d6-dd453c79b3d4" providerId="ADAL" clId="{B9E23066-5FAC-A142-BF8E-58BEDB345377}" dt="2023-12-04T11:15:22.215" v="987" actId="478"/>
          <ac:spMkLst>
            <pc:docMk/>
            <pc:sldMk cId="2251770860" sldId="330"/>
            <ac:spMk id="2" creationId="{25BA4602-3934-068A-6BBE-AE41A9871705}"/>
          </ac:spMkLst>
        </pc:spChg>
        <pc:spChg chg="mod">
          <ac:chgData name="최선아" userId="eca7f8b6-a813-4f9c-88d6-dd453c79b3d4" providerId="ADAL" clId="{B9E23066-5FAC-A142-BF8E-58BEDB345377}" dt="2023-12-04T11:19:53.045" v="1047" actId="27636"/>
          <ac:spMkLst>
            <pc:docMk/>
            <pc:sldMk cId="2251770860" sldId="330"/>
            <ac:spMk id="3" creationId="{9D40EBF6-B2A7-EE4A-FB6D-287A62FD8500}"/>
          </ac:spMkLst>
        </pc:spChg>
        <pc:spChg chg="add mod">
          <ac:chgData name="최선아" userId="eca7f8b6-a813-4f9c-88d6-dd453c79b3d4" providerId="ADAL" clId="{B9E23066-5FAC-A142-BF8E-58BEDB345377}" dt="2023-12-04T11:24:37.020" v="1138" actId="20577"/>
          <ac:spMkLst>
            <pc:docMk/>
            <pc:sldMk cId="2251770860" sldId="330"/>
            <ac:spMk id="4" creationId="{47B16573-0DF3-D595-CD3D-E4E72151A6B0}"/>
          </ac:spMkLst>
        </pc:spChg>
        <pc:spChg chg="add mod">
          <ac:chgData name="최선아" userId="eca7f8b6-a813-4f9c-88d6-dd453c79b3d4" providerId="ADAL" clId="{B9E23066-5FAC-A142-BF8E-58BEDB345377}" dt="2023-12-04T11:24:40.324" v="1141" actId="20577"/>
          <ac:spMkLst>
            <pc:docMk/>
            <pc:sldMk cId="2251770860" sldId="330"/>
            <ac:spMk id="5" creationId="{5192B87C-5D92-6804-CDB8-D6C482A44597}"/>
          </ac:spMkLst>
        </pc:spChg>
        <pc:spChg chg="add del mod">
          <ac:chgData name="최선아" userId="eca7f8b6-a813-4f9c-88d6-dd453c79b3d4" providerId="ADAL" clId="{B9E23066-5FAC-A142-BF8E-58BEDB345377}" dt="2023-12-04T11:19:52.983" v="1046" actId="404"/>
          <ac:spMkLst>
            <pc:docMk/>
            <pc:sldMk cId="2251770860" sldId="330"/>
            <ac:spMk id="6" creationId="{65B20CDF-7FCC-F366-82BA-FF3C6E40FC94}"/>
          </ac:spMkLst>
        </pc:spChg>
        <pc:spChg chg="add mod">
          <ac:chgData name="최선아" userId="eca7f8b6-a813-4f9c-88d6-dd453c79b3d4" providerId="ADAL" clId="{B9E23066-5FAC-A142-BF8E-58BEDB345377}" dt="2023-12-04T11:23:27.567" v="1135" actId="20577"/>
          <ac:spMkLst>
            <pc:docMk/>
            <pc:sldMk cId="2251770860" sldId="330"/>
            <ac:spMk id="7" creationId="{C2863DC2-5FFE-B5D3-9EEC-CE1B63CF1D8A}"/>
          </ac:spMkLst>
        </pc:spChg>
        <pc:spChg chg="add mod">
          <ac:chgData name="최선아" userId="eca7f8b6-a813-4f9c-88d6-dd453c79b3d4" providerId="ADAL" clId="{B9E23066-5FAC-A142-BF8E-58BEDB345377}" dt="2023-12-04T11:23:15.722" v="1132" actId="207"/>
          <ac:spMkLst>
            <pc:docMk/>
            <pc:sldMk cId="2251770860" sldId="330"/>
            <ac:spMk id="8" creationId="{6EBF77B5-E760-BEFE-0D08-9D883C862D52}"/>
          </ac:spMkLst>
        </pc:spChg>
      </pc:sldChg>
      <pc:sldChg chg="new del">
        <pc:chgData name="최선아" userId="eca7f8b6-a813-4f9c-88d6-dd453c79b3d4" providerId="ADAL" clId="{B9E23066-5FAC-A142-BF8E-58BEDB345377}" dt="2023-12-04T11:08:43.012" v="727" actId="680"/>
        <pc:sldMkLst>
          <pc:docMk/>
          <pc:sldMk cId="2542184135" sldId="330"/>
        </pc:sldMkLst>
      </pc:sldChg>
      <pc:sldChg chg="addSp delSp modSp add del mod modClrScheme chgLayout">
        <pc:chgData name="최선아" userId="eca7f8b6-a813-4f9c-88d6-dd453c79b3d4" providerId="ADAL" clId="{B9E23066-5FAC-A142-BF8E-58BEDB345377}" dt="2023-12-04T11:15:40.531" v="996" actId="2696"/>
        <pc:sldMkLst>
          <pc:docMk/>
          <pc:sldMk cId="2853585873" sldId="331"/>
        </pc:sldMkLst>
        <pc:spChg chg="del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2" creationId="{25BA4602-3934-068A-6BBE-AE41A9871705}"/>
          </ac:spMkLst>
        </pc:spChg>
        <pc:spChg chg="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3" creationId="{9D40EBF6-B2A7-EE4A-FB6D-287A62FD8500}"/>
          </ac:spMkLst>
        </pc:spChg>
        <pc:spChg chg="add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4" creationId="{FF5529A9-D2D0-BEF6-FB74-D58641726943}"/>
          </ac:spMkLst>
        </pc:spChg>
        <pc:spChg chg="add mod ord">
          <ac:chgData name="최선아" userId="eca7f8b6-a813-4f9c-88d6-dd453c79b3d4" providerId="ADAL" clId="{B9E23066-5FAC-A142-BF8E-58BEDB345377}" dt="2023-12-04T11:15:27.247" v="990" actId="20577"/>
          <ac:spMkLst>
            <pc:docMk/>
            <pc:sldMk cId="2853585873" sldId="331"/>
            <ac:spMk id="5" creationId="{AF48F657-EE70-865B-BED2-D4D27D6FA186}"/>
          </ac:spMkLst>
        </pc:spChg>
      </pc:sldChg>
      <pc:sldChg chg="modSp add mod">
        <pc:chgData name="최선아" userId="eca7f8b6-a813-4f9c-88d6-dd453c79b3d4" providerId="ADAL" clId="{B9E23066-5FAC-A142-BF8E-58BEDB345377}" dt="2023-12-04T11:25:11.417" v="1159" actId="20577"/>
        <pc:sldMkLst>
          <pc:docMk/>
          <pc:sldMk cId="3483818685" sldId="331"/>
        </pc:sldMkLst>
        <pc:spChg chg="mod">
          <ac:chgData name="최선아" userId="eca7f8b6-a813-4f9c-88d6-dd453c79b3d4" providerId="ADAL" clId="{B9E23066-5FAC-A142-BF8E-58BEDB345377}" dt="2023-12-04T11:24:53.218" v="1150" actId="20577"/>
          <ac:spMkLst>
            <pc:docMk/>
            <pc:sldMk cId="3483818685" sldId="331"/>
            <ac:spMk id="4" creationId="{47B16573-0DF3-D595-CD3D-E4E72151A6B0}"/>
          </ac:spMkLst>
        </pc:spChg>
        <pc:spChg chg="mod">
          <ac:chgData name="최선아" userId="eca7f8b6-a813-4f9c-88d6-dd453c79b3d4" providerId="ADAL" clId="{B9E23066-5FAC-A142-BF8E-58BEDB345377}" dt="2023-12-04T11:25:11.417" v="1159" actId="20577"/>
          <ac:spMkLst>
            <pc:docMk/>
            <pc:sldMk cId="3483818685" sldId="331"/>
            <ac:spMk id="5" creationId="{5192B87C-5D92-6804-CDB8-D6C482A44597}"/>
          </ac:spMkLst>
        </pc:spChg>
        <pc:spChg chg="mod">
          <ac:chgData name="최선아" userId="eca7f8b6-a813-4f9c-88d6-dd453c79b3d4" providerId="ADAL" clId="{B9E23066-5FAC-A142-BF8E-58BEDB345377}" dt="2023-12-04T11:25:01.051" v="1154" actId="20577"/>
          <ac:spMkLst>
            <pc:docMk/>
            <pc:sldMk cId="3483818685" sldId="331"/>
            <ac:spMk id="7" creationId="{C2863DC2-5FFE-B5D3-9EEC-CE1B63CF1D8A}"/>
          </ac:spMkLst>
        </pc:spChg>
        <pc:spChg chg="mod">
          <ac:chgData name="최선아" userId="eca7f8b6-a813-4f9c-88d6-dd453c79b3d4" providerId="ADAL" clId="{B9E23066-5FAC-A142-BF8E-58BEDB345377}" dt="2023-12-04T11:24:56.208" v="1152" actId="20577"/>
          <ac:spMkLst>
            <pc:docMk/>
            <pc:sldMk cId="3483818685" sldId="331"/>
            <ac:spMk id="8" creationId="{6EBF77B5-E760-BEFE-0D08-9D883C862D52}"/>
          </ac:spMkLst>
        </pc:spChg>
      </pc:sldChg>
      <pc:sldChg chg="addSp delSp modSp add mod chgLayout">
        <pc:chgData name="최선아" userId="eca7f8b6-a813-4f9c-88d6-dd453c79b3d4" providerId="ADAL" clId="{B9E23066-5FAC-A142-BF8E-58BEDB345377}" dt="2023-12-04T12:17:54.856" v="2649" actId="700"/>
        <pc:sldMkLst>
          <pc:docMk/>
          <pc:sldMk cId="403913710" sldId="332"/>
        </pc:sldMkLst>
        <pc:spChg chg="add del 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2" creationId="{3D5501C0-0B68-6C6D-5AEB-B602D3C004EB}"/>
          </ac:spMkLst>
        </pc:spChg>
        <pc:spChg chg="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11" creationId="{450B3A1B-3EBA-7363-EFEB-A873A5309ECC}"/>
          </ac:spMkLst>
        </pc:spChg>
        <pc:picChg chg="del">
          <ac:chgData name="최선아" userId="eca7f8b6-a813-4f9c-88d6-dd453c79b3d4" providerId="ADAL" clId="{B9E23066-5FAC-A142-BF8E-58BEDB345377}" dt="2023-12-04T11:39:51.974" v="1670" actId="478"/>
          <ac:picMkLst>
            <pc:docMk/>
            <pc:sldMk cId="403913710" sldId="332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1:40:00.881" v="1675" actId="1076"/>
          <ac:picMkLst>
            <pc:docMk/>
            <pc:sldMk cId="403913710" sldId="332"/>
            <ac:picMk id="3074" creationId="{C6D8228D-F5A0-0545-629C-7D033DC3CE78}"/>
          </ac:picMkLst>
        </pc:picChg>
      </pc:sldChg>
      <pc:sldChg chg="addSp delSp modSp add del mod">
        <pc:chgData name="최선아" userId="eca7f8b6-a813-4f9c-88d6-dd453c79b3d4" providerId="ADAL" clId="{B9E23066-5FAC-A142-BF8E-58BEDB345377}" dt="2023-12-04T12:12:52.184" v="2612" actId="2696"/>
        <pc:sldMkLst>
          <pc:docMk/>
          <pc:sldMk cId="741290731" sldId="333"/>
        </pc:sldMkLst>
        <pc:spChg chg="del mod">
          <ac:chgData name="최선아" userId="eca7f8b6-a813-4f9c-88d6-dd453c79b3d4" providerId="ADAL" clId="{B9E23066-5FAC-A142-BF8E-58BEDB345377}" dt="2023-12-04T12:09:49.704" v="2516" actId="478"/>
          <ac:spMkLst>
            <pc:docMk/>
            <pc:sldMk cId="741290731" sldId="333"/>
            <ac:spMk id="4" creationId="{1169A59B-E158-8FB9-D631-7E019937F1A7}"/>
          </ac:spMkLst>
        </pc:spChg>
        <pc:spChg chg="add mod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5" creationId="{E999116F-0915-2FF8-3C72-8B9C7DD2291D}"/>
          </ac:spMkLst>
        </pc:spChg>
        <pc:spChg chg="mod topLvl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6" creationId="{52F81694-9EAD-6AE6-6A5F-6C9A47B79A9D}"/>
          </ac:spMkLst>
        </pc:spChg>
        <pc:spChg chg="del topLvl">
          <ac:chgData name="최선아" userId="eca7f8b6-a813-4f9c-88d6-dd453c79b3d4" providerId="ADAL" clId="{B9E23066-5FAC-A142-BF8E-58BEDB345377}" dt="2023-12-04T11:48:03.608" v="1910" actId="478"/>
          <ac:spMkLst>
            <pc:docMk/>
            <pc:sldMk cId="741290731" sldId="333"/>
            <ac:spMk id="7" creationId="{D3F95A80-7673-58E4-B138-9AF2FE72F8FB}"/>
          </ac:spMkLst>
        </pc:spChg>
        <pc:spChg chg="del mod topLvl">
          <ac:chgData name="최선아" userId="eca7f8b6-a813-4f9c-88d6-dd453c79b3d4" providerId="ADAL" clId="{B9E23066-5FAC-A142-BF8E-58BEDB345377}" dt="2023-12-04T12:05:42.997" v="2452" actId="478"/>
          <ac:spMkLst>
            <pc:docMk/>
            <pc:sldMk cId="741290731" sldId="333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2:06:33.001" v="2463" actId="478"/>
          <ac:spMkLst>
            <pc:docMk/>
            <pc:sldMk cId="741290731" sldId="333"/>
            <ac:spMk id="12" creationId="{8DAEB09C-EF55-7350-0FF7-201D517B9028}"/>
          </ac:spMkLst>
        </pc:spChg>
        <pc:spChg chg="add mod topLvl">
          <ac:chgData name="최선아" userId="eca7f8b6-a813-4f9c-88d6-dd453c79b3d4" providerId="ADAL" clId="{B9E23066-5FAC-A142-BF8E-58BEDB345377}" dt="2023-12-04T12:09:05.535" v="2493" actId="1076"/>
          <ac:spMkLst>
            <pc:docMk/>
            <pc:sldMk cId="741290731" sldId="333"/>
            <ac:spMk id="14" creationId="{A931B549-34C7-E211-FB0A-D262EB02F885}"/>
          </ac:spMkLst>
        </pc:spChg>
        <pc:spChg chg="add del mod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5" creationId="{79AE8C00-4C77-0CF2-793B-3EFC8715235B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6" creationId="{0F1FA063-91A0-72B8-B8FA-73FC9C706DC3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7" creationId="{D3A60B59-6D03-D194-54FE-F4779FA278A2}"/>
          </ac:spMkLst>
        </pc:spChg>
        <pc:spChg chg="add del">
          <ac:chgData name="최선아" userId="eca7f8b6-a813-4f9c-88d6-dd453c79b3d4" providerId="ADAL" clId="{B9E23066-5FAC-A142-BF8E-58BEDB345377}" dt="2023-12-04T12:09:14.782" v="2506" actId="22"/>
          <ac:spMkLst>
            <pc:docMk/>
            <pc:sldMk cId="741290731" sldId="333"/>
            <ac:spMk id="20" creationId="{C4106D27-0EB6-3453-6E12-DFCB8F934F09}"/>
          </ac:spMkLst>
        </pc:spChg>
        <pc:spChg chg="add mod">
          <ac:chgData name="최선아" userId="eca7f8b6-a813-4f9c-88d6-dd453c79b3d4" providerId="ADAL" clId="{B9E23066-5FAC-A142-BF8E-58BEDB345377}" dt="2023-12-04T12:09:34.095" v="2511" actId="14100"/>
          <ac:spMkLst>
            <pc:docMk/>
            <pc:sldMk cId="741290731" sldId="333"/>
            <ac:spMk id="21" creationId="{9CB61690-4D58-672F-EA8F-B036C7E89CB2}"/>
          </ac:spMkLst>
        </pc:spChg>
        <pc:spChg chg="add mod">
          <ac:chgData name="최선아" userId="eca7f8b6-a813-4f9c-88d6-dd453c79b3d4" providerId="ADAL" clId="{B9E23066-5FAC-A142-BF8E-58BEDB345377}" dt="2023-12-04T12:09:29.883" v="2510" actId="14100"/>
          <ac:spMkLst>
            <pc:docMk/>
            <pc:sldMk cId="741290731" sldId="333"/>
            <ac:spMk id="22" creationId="{FB44EBA1-6295-EE8F-721A-9D05858D7BEA}"/>
          </ac:spMkLst>
        </pc:spChg>
        <pc:spChg chg="add mod">
          <ac:chgData name="최선아" userId="eca7f8b6-a813-4f9c-88d6-dd453c79b3d4" providerId="ADAL" clId="{B9E23066-5FAC-A142-BF8E-58BEDB345377}" dt="2023-12-04T12:09:44.115" v="2514" actId="14100"/>
          <ac:spMkLst>
            <pc:docMk/>
            <pc:sldMk cId="741290731" sldId="333"/>
            <ac:spMk id="23" creationId="{F41A6B00-56C8-7F1C-D2D8-2404B5A07A97}"/>
          </ac:spMkLst>
        </pc:spChg>
        <pc:spChg chg="add mod">
          <ac:chgData name="최선아" userId="eca7f8b6-a813-4f9c-88d6-dd453c79b3d4" providerId="ADAL" clId="{B9E23066-5FAC-A142-BF8E-58BEDB345377}" dt="2023-12-04T12:10:04.372" v="2520" actId="20577"/>
          <ac:spMkLst>
            <pc:docMk/>
            <pc:sldMk cId="741290731" sldId="333"/>
            <ac:spMk id="24" creationId="{5DB11C7A-F218-6298-1442-7AAAB9CD9042}"/>
          </ac:spMkLst>
        </pc:spChg>
        <pc:spChg chg="add del mod">
          <ac:chgData name="최선아" userId="eca7f8b6-a813-4f9c-88d6-dd453c79b3d4" providerId="ADAL" clId="{B9E23066-5FAC-A142-BF8E-58BEDB345377}" dt="2023-12-04T12:09:51.805" v="2517" actId="478"/>
          <ac:spMkLst>
            <pc:docMk/>
            <pc:sldMk cId="741290731" sldId="333"/>
            <ac:spMk id="26" creationId="{CF290998-B8A6-352E-FDBE-8B462907866E}"/>
          </ac:spMkLst>
        </pc:spChg>
        <pc:grpChg chg="del mod">
          <ac:chgData name="최선아" userId="eca7f8b6-a813-4f9c-88d6-dd453c79b3d4" providerId="ADAL" clId="{B9E23066-5FAC-A142-BF8E-58BEDB345377}" dt="2023-12-04T11:48:00.960" v="1909" actId="165"/>
          <ac:grpSpMkLst>
            <pc:docMk/>
            <pc:sldMk cId="741290731" sldId="333"/>
            <ac:grpSpMk id="10" creationId="{9A3E7B64-8585-4CE9-E289-F356D75250FC}"/>
          </ac:grpSpMkLst>
        </pc:grpChg>
        <pc:grpChg chg="add del">
          <ac:chgData name="최선아" userId="eca7f8b6-a813-4f9c-88d6-dd453c79b3d4" providerId="ADAL" clId="{B9E23066-5FAC-A142-BF8E-58BEDB345377}" dt="2023-12-04T12:09:02.769" v="2487" actId="164"/>
          <ac:grpSpMkLst>
            <pc:docMk/>
            <pc:sldMk cId="741290731" sldId="333"/>
            <ac:grpSpMk id="18" creationId="{6672D615-37E0-76E4-07A7-65CB152A4758}"/>
          </ac:grpSpMkLst>
        </pc:grpChg>
        <pc:grpChg chg="add mod">
          <ac:chgData name="최선아" userId="eca7f8b6-a813-4f9c-88d6-dd453c79b3d4" providerId="ADAL" clId="{B9E23066-5FAC-A142-BF8E-58BEDB345377}" dt="2023-12-04T12:10:02.749" v="2519" actId="1076"/>
          <ac:grpSpMkLst>
            <pc:docMk/>
            <pc:sldMk cId="741290731" sldId="333"/>
            <ac:grpSpMk id="27" creationId="{CB74CA03-F291-D4FC-927D-D9FA59E417B6}"/>
          </ac:grpSpMkLst>
        </pc:grpChg>
        <pc:grpChg chg="add mod">
          <ac:chgData name="최선아" userId="eca7f8b6-a813-4f9c-88d6-dd453c79b3d4" providerId="ADAL" clId="{B9E23066-5FAC-A142-BF8E-58BEDB345377}" dt="2023-12-04T12:10:47.469" v="2528" actId="14100"/>
          <ac:grpSpMkLst>
            <pc:docMk/>
            <pc:sldMk cId="741290731" sldId="333"/>
            <ac:grpSpMk id="28" creationId="{6F859D86-3DAA-4863-B913-D02815CA2FDE}"/>
          </ac:grpSpMkLst>
        </pc:grpChg>
        <pc:picChg chg="add del mod">
          <ac:chgData name="최선아" userId="eca7f8b6-a813-4f9c-88d6-dd453c79b3d4" providerId="ADAL" clId="{B9E23066-5FAC-A142-BF8E-58BEDB345377}" dt="2023-12-04T11:43:48.543" v="1777" actId="478"/>
          <ac:picMkLst>
            <pc:docMk/>
            <pc:sldMk cId="741290731" sldId="333"/>
            <ac:picMk id="2" creationId="{851411F2-BCFE-7F94-341C-A4803DF22E99}"/>
          </ac:picMkLst>
        </pc:picChg>
        <pc:cxnChg chg="del">
          <ac:chgData name="최선아" userId="eca7f8b6-a813-4f9c-88d6-dd453c79b3d4" providerId="ADAL" clId="{B9E23066-5FAC-A142-BF8E-58BEDB345377}" dt="2023-12-04T11:48:16.224" v="1955" actId="478"/>
          <ac:cxnSpMkLst>
            <pc:docMk/>
            <pc:sldMk cId="741290731" sldId="333"/>
            <ac:cxnSpMk id="8" creationId="{26278660-F677-14F6-BCE8-301AB0127A2A}"/>
          </ac:cxnSpMkLst>
        </pc:cxnChg>
        <pc:cxnChg chg="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1" creationId="{B2E3D7D4-F085-66D4-AFAB-C1A1E9AB4D58}"/>
          </ac:cxnSpMkLst>
        </pc:cxnChg>
        <pc:cxnChg chg="add 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3" creationId="{DBB1B59E-5ACE-DAB6-3BBE-F578904D4DE3}"/>
          </ac:cxnSpMkLst>
        </pc:cxnChg>
      </pc:sldChg>
      <pc:sldChg chg="add">
        <pc:chgData name="최선아" userId="eca7f8b6-a813-4f9c-88d6-dd453c79b3d4" providerId="ADAL" clId="{B9E23066-5FAC-A142-BF8E-58BEDB345377}" dt="2023-12-04T11:56:54.543" v="2227" actId="2890"/>
        <pc:sldMkLst>
          <pc:docMk/>
          <pc:sldMk cId="536303457" sldId="334"/>
        </pc:sldMkLst>
      </pc:sldChg>
      <pc:sldChg chg="addSp delSp modSp add del mod ord">
        <pc:chgData name="최선아" userId="eca7f8b6-a813-4f9c-88d6-dd453c79b3d4" providerId="ADAL" clId="{B9E23066-5FAC-A142-BF8E-58BEDB345377}" dt="2023-12-04T12:03:55.222" v="2423" actId="2696"/>
        <pc:sldMkLst>
          <pc:docMk/>
          <pc:sldMk cId="2590165048" sldId="335"/>
        </pc:sldMkLst>
        <pc:spChg chg="add mod">
          <ac:chgData name="최선아" userId="eca7f8b6-a813-4f9c-88d6-dd453c79b3d4" providerId="ADAL" clId="{B9E23066-5FAC-A142-BF8E-58BEDB345377}" dt="2023-12-04T12:01:57.363" v="2374"/>
          <ac:spMkLst>
            <pc:docMk/>
            <pc:sldMk cId="2590165048" sldId="335"/>
            <ac:spMk id="3" creationId="{7CA7BA7E-A274-8389-76C5-7D519EA336F8}"/>
          </ac:spMkLst>
        </pc:spChg>
        <pc:spChg chg="mod">
          <ac:chgData name="최선아" userId="eca7f8b6-a813-4f9c-88d6-dd453c79b3d4" providerId="ADAL" clId="{B9E23066-5FAC-A142-BF8E-58BEDB345377}" dt="2023-12-04T12:01:13.205" v="2367" actId="5793"/>
          <ac:spMkLst>
            <pc:docMk/>
            <pc:sldMk cId="2590165048" sldId="335"/>
            <ac:spMk id="10" creationId="{F233483A-9C24-8A48-B523-593799C477C5}"/>
          </ac:spMkLst>
        </pc:spChg>
        <pc:spChg chg="mod">
          <ac:chgData name="최선아" userId="eca7f8b6-a813-4f9c-88d6-dd453c79b3d4" providerId="ADAL" clId="{B9E23066-5FAC-A142-BF8E-58BEDB345377}" dt="2023-12-04T12:01:19.296" v="2368" actId="255"/>
          <ac:spMkLst>
            <pc:docMk/>
            <pc:sldMk cId="2590165048" sldId="335"/>
            <ac:spMk id="11" creationId="{A3F22FF8-9194-2043-A939-71666814FEFE}"/>
          </ac:spMkLst>
        </pc:spChg>
        <pc:spChg chg="mod">
          <ac:chgData name="최선아" userId="eca7f8b6-a813-4f9c-88d6-dd453c79b3d4" providerId="ADAL" clId="{B9E23066-5FAC-A142-BF8E-58BEDB345377}" dt="2023-12-04T12:00:58.161" v="2362"/>
          <ac:spMkLst>
            <pc:docMk/>
            <pc:sldMk cId="2590165048" sldId="335"/>
            <ac:spMk id="12" creationId="{2D663E26-AC42-C148-8FD8-D546D69F6718}"/>
          </ac:spMkLst>
        </pc:spChg>
        <pc:picChg chg="add del mod">
          <ac:chgData name="최선아" userId="eca7f8b6-a813-4f9c-88d6-dd453c79b3d4" providerId="ADAL" clId="{B9E23066-5FAC-A142-BF8E-58BEDB345377}" dt="2023-12-04T12:02:02.570" v="2375" actId="478"/>
          <ac:picMkLst>
            <pc:docMk/>
            <pc:sldMk cId="2590165048" sldId="335"/>
            <ac:picMk id="2" creationId="{44864F87-32EA-3FFB-97EA-E3D18A616A2C}"/>
          </ac:picMkLst>
        </pc:picChg>
      </pc:sldChg>
      <pc:sldChg chg="addSp delSp modSp add mod">
        <pc:chgData name="최선아" userId="eca7f8b6-a813-4f9c-88d6-dd453c79b3d4" providerId="ADAL" clId="{B9E23066-5FAC-A142-BF8E-58BEDB345377}" dt="2023-12-04T12:12:44.106" v="2611"/>
        <pc:sldMkLst>
          <pc:docMk/>
          <pc:sldMk cId="2635288620" sldId="335"/>
        </pc:sldMkLst>
        <pc:spChg chg="add del mod">
          <ac:chgData name="최선아" userId="eca7f8b6-a813-4f9c-88d6-dd453c79b3d4" providerId="ADAL" clId="{B9E23066-5FAC-A142-BF8E-58BEDB345377}" dt="2023-12-04T12:11:34.732" v="2540"/>
          <ac:spMkLst>
            <pc:docMk/>
            <pc:sldMk cId="2635288620" sldId="335"/>
            <ac:spMk id="2" creationId="{84A44BA7-DB5F-E750-2EE4-F5D711AAD9BE}"/>
          </ac:spMkLst>
        </pc:spChg>
        <pc:spChg chg="add del mod">
          <ac:chgData name="최선아" userId="eca7f8b6-a813-4f9c-88d6-dd453c79b3d4" providerId="ADAL" clId="{B9E23066-5FAC-A142-BF8E-58BEDB345377}" dt="2023-12-04T12:12:30.251" v="2605" actId="478"/>
          <ac:spMkLst>
            <pc:docMk/>
            <pc:sldMk cId="2635288620" sldId="335"/>
            <ac:spMk id="4" creationId="{C4BB01A5-6BCD-87FA-2727-A1A31B3C8133}"/>
          </ac:spMkLst>
        </pc:spChg>
        <pc:spChg chg="add mod">
          <ac:chgData name="최선아" userId="eca7f8b6-a813-4f9c-88d6-dd453c79b3d4" providerId="ADAL" clId="{B9E23066-5FAC-A142-BF8E-58BEDB345377}" dt="2023-12-04T12:12:42.419" v="2609" actId="14100"/>
          <ac:spMkLst>
            <pc:docMk/>
            <pc:sldMk cId="2635288620" sldId="335"/>
            <ac:spMk id="7" creationId="{274ADB18-6640-2C34-32CE-B24F27F04855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9" creationId="{5C3F03BE-E022-D917-8053-C18CCE67DD98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12" creationId="{61D1508A-C851-7BA7-CCA3-D303B58B63E2}"/>
          </ac:spMkLst>
        </pc:spChg>
        <pc:spChg chg="del topLvl">
          <ac:chgData name="최선아" userId="eca7f8b6-a813-4f9c-88d6-dd453c79b3d4" providerId="ADAL" clId="{B9E23066-5FAC-A142-BF8E-58BEDB345377}" dt="2023-12-04T12:11:17.056" v="2534" actId="478"/>
          <ac:spMkLst>
            <pc:docMk/>
            <pc:sldMk cId="2635288620" sldId="335"/>
            <ac:spMk id="21" creationId="{9CB61690-4D58-672F-EA8F-B036C7E89CB2}"/>
          </ac:spMkLst>
        </pc:spChg>
        <pc:spChg chg="mod topLvl">
          <ac:chgData name="최선아" userId="eca7f8b6-a813-4f9c-88d6-dd453c79b3d4" providerId="ADAL" clId="{B9E23066-5FAC-A142-BF8E-58BEDB345377}" dt="2023-12-04T12:12:39.527" v="2608" actId="14100"/>
          <ac:spMkLst>
            <pc:docMk/>
            <pc:sldMk cId="2635288620" sldId="335"/>
            <ac:spMk id="22" creationId="{FB44EBA1-6295-EE8F-721A-9D05858D7BEA}"/>
          </ac:spMkLst>
        </pc:spChg>
        <pc:spChg chg="mod topLvl">
          <ac:chgData name="최선아" userId="eca7f8b6-a813-4f9c-88d6-dd453c79b3d4" providerId="ADAL" clId="{B9E23066-5FAC-A142-BF8E-58BEDB345377}" dt="2023-12-04T12:12:09.769" v="2555" actId="403"/>
          <ac:spMkLst>
            <pc:docMk/>
            <pc:sldMk cId="2635288620" sldId="335"/>
            <ac:spMk id="23" creationId="{F41A6B00-56C8-7F1C-D2D8-2404B5A07A97}"/>
          </ac:spMkLst>
        </pc:spChg>
        <pc:spChg chg="del mod topLvl">
          <ac:chgData name="최선아" userId="eca7f8b6-a813-4f9c-88d6-dd453c79b3d4" providerId="ADAL" clId="{B9E23066-5FAC-A142-BF8E-58BEDB345377}" dt="2023-12-04T12:11:40.462" v="2543" actId="478"/>
          <ac:spMkLst>
            <pc:docMk/>
            <pc:sldMk cId="2635288620" sldId="335"/>
            <ac:spMk id="24" creationId="{5DB11C7A-F218-6298-1442-7AAAB9CD9042}"/>
          </ac:spMkLst>
        </pc:spChg>
        <pc:grpChg chg="add mod">
          <ac:chgData name="최선아" userId="eca7f8b6-a813-4f9c-88d6-dd453c79b3d4" providerId="ADAL" clId="{B9E23066-5FAC-A142-BF8E-58BEDB345377}" dt="2023-12-04T12:12:44.106" v="2611"/>
          <ac:grpSpMkLst>
            <pc:docMk/>
            <pc:sldMk cId="2635288620" sldId="335"/>
            <ac:grpSpMk id="8" creationId="{726AE609-9D4A-0225-B5BD-E26C91CECD62}"/>
          </ac:grpSpMkLst>
        </pc:grpChg>
        <pc:grpChg chg="del">
          <ac:chgData name="최선아" userId="eca7f8b6-a813-4f9c-88d6-dd453c79b3d4" providerId="ADAL" clId="{B9E23066-5FAC-A142-BF8E-58BEDB345377}" dt="2023-12-04T12:11:00.756" v="2530" actId="165"/>
          <ac:grpSpMkLst>
            <pc:docMk/>
            <pc:sldMk cId="2635288620" sldId="335"/>
            <ac:grpSpMk id="27" creationId="{CB74CA03-F291-D4FC-927D-D9FA59E417B6}"/>
          </ac:grpSpMkLst>
        </pc:grpChg>
        <pc:grpChg chg="mod">
          <ac:chgData name="최선아" userId="eca7f8b6-a813-4f9c-88d6-dd453c79b3d4" providerId="ADAL" clId="{B9E23066-5FAC-A142-BF8E-58BEDB345377}" dt="2023-12-04T12:11:38.141" v="2541" actId="1076"/>
          <ac:grpSpMkLst>
            <pc:docMk/>
            <pc:sldMk cId="2635288620" sldId="335"/>
            <ac:grpSpMk id="28" creationId="{6F859D86-3DAA-4863-B913-D02815CA2FDE}"/>
          </ac:grpSpMkLst>
        </pc:grp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0" creationId="{F3DCF7D1-7CFC-D6A3-1EB8-5B5EFE95721D}"/>
          </ac:cxnSpMkLst>
        </pc:cxn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4" creationId="{9F05CD04-7A74-AB40-BDC9-ACD389E545EE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2:26:19.594" v="2828" actId="404"/>
        <pc:sldMkLst>
          <pc:docMk/>
          <pc:sldMk cId="396397031" sldId="336"/>
        </pc:sldMkLst>
        <pc:spChg chg="del mod">
          <ac:chgData name="최선아" userId="eca7f8b6-a813-4f9c-88d6-dd453c79b3d4" providerId="ADAL" clId="{B9E23066-5FAC-A142-BF8E-58BEDB345377}" dt="2023-12-04T12:19:25.924" v="2680" actId="478"/>
          <ac:spMkLst>
            <pc:docMk/>
            <pc:sldMk cId="396397031" sldId="336"/>
            <ac:spMk id="2" creationId="{42DAAD52-835E-A330-37F0-196ED35D503B}"/>
          </ac:spMkLst>
        </pc:spChg>
        <pc:spChg chg="mod">
          <ac:chgData name="최선아" userId="eca7f8b6-a813-4f9c-88d6-dd453c79b3d4" providerId="ADAL" clId="{B9E23066-5FAC-A142-BF8E-58BEDB345377}" dt="2023-12-04T12:21:05.419" v="2718" actId="20577"/>
          <ac:spMkLst>
            <pc:docMk/>
            <pc:sldMk cId="396397031" sldId="336"/>
            <ac:spMk id="3" creationId="{73A0B5CA-600C-375D-BA4F-AB03EBC53C88}"/>
          </ac:spMkLst>
        </pc:spChg>
        <pc:spChg chg="add del mod">
          <ac:chgData name="최선아" userId="eca7f8b6-a813-4f9c-88d6-dd453c79b3d4" providerId="ADAL" clId="{B9E23066-5FAC-A142-BF8E-58BEDB345377}" dt="2023-12-04T12:23:34.776" v="2744" actId="478"/>
          <ac:spMkLst>
            <pc:docMk/>
            <pc:sldMk cId="396397031" sldId="336"/>
            <ac:spMk id="4" creationId="{417E0118-132A-6AB8-1002-26431AD339F8}"/>
          </ac:spMkLst>
        </pc:spChg>
        <pc:spChg chg="add del mod">
          <ac:chgData name="최선아" userId="eca7f8b6-a813-4f9c-88d6-dd453c79b3d4" providerId="ADAL" clId="{B9E23066-5FAC-A142-BF8E-58BEDB345377}" dt="2023-12-04T12:23:35.970" v="2746"/>
          <ac:spMkLst>
            <pc:docMk/>
            <pc:sldMk cId="396397031" sldId="336"/>
            <ac:spMk id="5" creationId="{973D4A6B-4568-B170-7093-7573F819BF53}"/>
          </ac:spMkLst>
        </pc:spChg>
        <pc:graphicFrameChg chg="add mod modGraphic">
          <ac:chgData name="최선아" userId="eca7f8b6-a813-4f9c-88d6-dd453c79b3d4" providerId="ADAL" clId="{B9E23066-5FAC-A142-BF8E-58BEDB345377}" dt="2023-12-04T12:26:19.594" v="2828" actId="404"/>
          <ac:graphicFrameMkLst>
            <pc:docMk/>
            <pc:sldMk cId="396397031" sldId="336"/>
            <ac:graphicFrameMk id="6" creationId="{0A8217EE-3F08-F1CC-3C7C-1FEA0A054108}"/>
          </ac:graphicFrameMkLst>
        </pc:graphicFrameChg>
      </pc:sldChg>
      <pc:sldChg chg="addSp delSp modSp add mod">
        <pc:chgData name="최선아" userId="eca7f8b6-a813-4f9c-88d6-dd453c79b3d4" providerId="ADAL" clId="{B9E23066-5FAC-A142-BF8E-58BEDB345377}" dt="2023-12-04T12:27:08.761" v="2868" actId="20577"/>
        <pc:sldMkLst>
          <pc:docMk/>
          <pc:sldMk cId="220163800" sldId="337"/>
        </pc:sldMkLst>
        <pc:spChg chg="mod">
          <ac:chgData name="최선아" userId="eca7f8b6-a813-4f9c-88d6-dd453c79b3d4" providerId="ADAL" clId="{B9E23066-5FAC-A142-BF8E-58BEDB345377}" dt="2023-12-04T12:27:08.761" v="2868" actId="20577"/>
          <ac:spMkLst>
            <pc:docMk/>
            <pc:sldMk cId="220163800" sldId="337"/>
            <ac:spMk id="3" creationId="{73A0B5CA-600C-375D-BA4F-AB03EBC53C88}"/>
          </ac:spMkLst>
        </pc:spChg>
        <pc:graphicFrameChg chg="del">
          <ac:chgData name="최선아" userId="eca7f8b6-a813-4f9c-88d6-dd453c79b3d4" providerId="ADAL" clId="{B9E23066-5FAC-A142-BF8E-58BEDB345377}" dt="2023-12-04T12:26:46.335" v="2830" actId="478"/>
          <ac:graphicFrameMkLst>
            <pc:docMk/>
            <pc:sldMk cId="220163800" sldId="337"/>
            <ac:graphicFrameMk id="6" creationId="{0A8217EE-3F08-F1CC-3C7C-1FEA0A054108}"/>
          </ac:graphicFrameMkLst>
        </pc:graphicFrameChg>
        <pc:picChg chg="add mod">
          <ac:chgData name="최선아" userId="eca7f8b6-a813-4f9c-88d6-dd453c79b3d4" providerId="ADAL" clId="{B9E23066-5FAC-A142-BF8E-58BEDB345377}" dt="2023-12-04T12:26:50.944" v="2833" actId="1076"/>
          <ac:picMkLst>
            <pc:docMk/>
            <pc:sldMk cId="220163800" sldId="337"/>
            <ac:picMk id="4098" creationId="{48F2CD2C-2B1E-A2BB-0297-871552A967A1}"/>
          </ac:picMkLst>
        </pc:picChg>
      </pc:sldChg>
      <pc:sldMasterChg chg="addSldLayout delSldLayout modSldLayout sldLayoutOrd">
        <pc:chgData name="최선아" userId="eca7f8b6-a813-4f9c-88d6-dd453c79b3d4" providerId="ADAL" clId="{B9E23066-5FAC-A142-BF8E-58BEDB345377}" dt="2023-12-04T13:08:05.364" v="2897" actId="2696"/>
        <pc:sldMasterMkLst>
          <pc:docMk/>
          <pc:sldMasterMk cId="1342860166" sldId="2147483664"/>
        </pc:sldMasterMkLst>
        <pc:sldLayoutChg chg="modSp mod">
          <pc:chgData name="최선아" userId="eca7f8b6-a813-4f9c-88d6-dd453c79b3d4" providerId="ADAL" clId="{B9E23066-5FAC-A142-BF8E-58BEDB345377}" dt="2023-12-04T10:15:23.106" v="64" actId="1035"/>
          <pc:sldLayoutMkLst>
            <pc:docMk/>
            <pc:sldMasterMk cId="1342860166" sldId="2147483664"/>
            <pc:sldLayoutMk cId="3522179584" sldId="2147483668"/>
          </pc:sldLayoutMkLst>
          <pc:spChg chg="mod">
            <ac:chgData name="최선아" userId="eca7f8b6-a813-4f9c-88d6-dd453c79b3d4" providerId="ADAL" clId="{B9E23066-5FAC-A142-BF8E-58BEDB345377}" dt="2023-12-04T10:15:23.106" v="64" actId="1035"/>
            <ac:spMkLst>
              <pc:docMk/>
              <pc:sldMasterMk cId="1342860166" sldId="2147483664"/>
              <pc:sldLayoutMk cId="3522179584" sldId="2147483668"/>
              <ac:spMk id="3" creationId="{00000000-0000-0000-0000-000000000000}"/>
            </ac:spMkLst>
          </pc:spChg>
        </pc:sldLayoutChg>
        <pc:sldLayoutChg chg="del">
          <pc:chgData name="최선아" userId="eca7f8b6-a813-4f9c-88d6-dd453c79b3d4" providerId="ADAL" clId="{B9E23066-5FAC-A142-BF8E-58BEDB345377}" dt="2023-12-04T13:08:05.364" v="2897" actId="2696"/>
          <pc:sldLayoutMkLst>
            <pc:docMk/>
            <pc:sldMasterMk cId="1342860166" sldId="2147483664"/>
            <pc:sldLayoutMk cId="2522968650" sldId="2147483677"/>
          </pc:sldLayoutMkLst>
        </pc:sldLayoutChg>
        <pc:sldLayoutChg chg="addSp delSp modSp mod ord">
          <pc:chgData name="최선아" userId="eca7f8b6-a813-4f9c-88d6-dd453c79b3d4" providerId="ADAL" clId="{B9E23066-5FAC-A142-BF8E-58BEDB345377}" dt="2023-12-04T10:11:16.689" v="7" actId="20578"/>
          <pc:sldLayoutMkLst>
            <pc:docMk/>
            <pc:sldMasterMk cId="1342860166" sldId="2147483664"/>
            <pc:sldLayoutMk cId="1811309585" sldId="2147483678"/>
          </pc:sldLayoutMkLst>
          <pc:spChg chg="add mod">
            <ac:chgData name="최선아" userId="eca7f8b6-a813-4f9c-88d6-dd453c79b3d4" providerId="ADAL" clId="{B9E23066-5FAC-A142-BF8E-58BEDB345377}" dt="2023-12-04T10:11:07.238" v="4"/>
            <ac:spMkLst>
              <pc:docMk/>
              <pc:sldMasterMk cId="1342860166" sldId="2147483664"/>
              <pc:sldLayoutMk cId="1811309585" sldId="2147483678"/>
              <ac:spMk id="2" creationId="{3C4150D6-778D-7E2D-521C-859B3DB8A2EE}"/>
            </ac:spMkLst>
          </pc:spChg>
          <pc:spChg chg="del">
            <ac:chgData name="최선아" userId="eca7f8b6-a813-4f9c-88d6-dd453c79b3d4" providerId="ADAL" clId="{B9E23066-5FAC-A142-BF8E-58BEDB345377}" dt="2023-12-04T10:11:09.566" v="5" actId="478"/>
            <ac:spMkLst>
              <pc:docMk/>
              <pc:sldMasterMk cId="1342860166" sldId="2147483664"/>
              <pc:sldLayoutMk cId="1811309585" sldId="2147483678"/>
              <ac:spMk id="7" creationId="{44CC1A61-E530-7C4D-BBD2-ACA110AF6C8D}"/>
            </ac:spMkLst>
          </pc:spChg>
        </pc:sldLayoutChg>
        <pc:sldLayoutChg chg="addSp delSp modSp new mod">
          <pc:chgData name="최선아" userId="eca7f8b6-a813-4f9c-88d6-dd453c79b3d4" providerId="ADAL" clId="{B9E23066-5FAC-A142-BF8E-58BEDB345377}" dt="2023-12-04T10:16:45.918" v="123" actId="255"/>
          <pc:sldLayoutMkLst>
            <pc:docMk/>
            <pc:sldMasterMk cId="1342860166" sldId="2147483664"/>
            <pc:sldLayoutMk cId="560643050" sldId="2147483679"/>
          </pc:sldLayoutMkLst>
          <pc:spChg chg="del mod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2" creationId="{7D56BC26-E198-F655-0915-2C0D6945E8F3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3" creationId="{19BA7918-B0BD-0230-EB86-2459CE3BD639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4" creationId="{BE970D36-1783-8EC5-C39A-32358D4A5156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5" creationId="{33F135A9-8778-A79D-CB4B-75A1F45A2D74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6" creationId="{BAE6CA5D-0E4D-3113-2E37-0755F7615788}"/>
            </ac:spMkLst>
          </pc:spChg>
          <pc:spChg chg="add del mod topLvl">
            <ac:chgData name="최선아" userId="eca7f8b6-a813-4f9c-88d6-dd453c79b3d4" providerId="ADAL" clId="{B9E23066-5FAC-A142-BF8E-58BEDB345377}" dt="2023-12-04T10:15:24.606" v="67" actId="47"/>
            <ac:spMkLst>
              <pc:docMk/>
              <pc:sldMasterMk cId="1342860166" sldId="2147483664"/>
              <pc:sldLayoutMk cId="560643050" sldId="2147483679"/>
              <ac:spMk id="8" creationId="{A7D4999F-9243-0888-3A54-4CA4D1805112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10" creationId="{CBA18B45-01C1-9BA4-54E5-9DEEF038F17B}"/>
            </ac:spMkLst>
          </pc:spChg>
          <pc:spChg chg="add del mod">
            <ac:chgData name="최선아" userId="eca7f8b6-a813-4f9c-88d6-dd453c79b3d4" providerId="ADAL" clId="{B9E23066-5FAC-A142-BF8E-58BEDB345377}" dt="2023-12-04T10:13:44.007" v="36" actId="767"/>
            <ac:spMkLst>
              <pc:docMk/>
              <pc:sldMasterMk cId="1342860166" sldId="2147483664"/>
              <pc:sldLayoutMk cId="560643050" sldId="2147483679"/>
              <ac:spMk id="11" creationId="{0943EB63-0F47-0B45-9198-6A77E5237A0C}"/>
            </ac:spMkLst>
          </pc:spChg>
          <pc:spChg chg="add del mod">
            <ac:chgData name="최선아" userId="eca7f8b6-a813-4f9c-88d6-dd453c79b3d4" providerId="ADAL" clId="{B9E23066-5FAC-A142-BF8E-58BEDB345377}" dt="2023-12-04T10:13:59.861" v="41"/>
            <ac:spMkLst>
              <pc:docMk/>
              <pc:sldMasterMk cId="1342860166" sldId="2147483664"/>
              <pc:sldLayoutMk cId="560643050" sldId="2147483679"/>
              <ac:spMk id="12" creationId="{08FE2F39-0F10-A72B-D8A9-6360996C142B}"/>
            </ac:spMkLst>
          </pc:spChg>
          <pc:spChg chg="add del mod">
            <ac:chgData name="최선아" userId="eca7f8b6-a813-4f9c-88d6-dd453c79b3d4" providerId="ADAL" clId="{B9E23066-5FAC-A142-BF8E-58BEDB345377}" dt="2023-12-04T10:15:23.246" v="65" actId="47"/>
            <ac:spMkLst>
              <pc:docMk/>
              <pc:sldMasterMk cId="1342860166" sldId="2147483664"/>
              <pc:sldLayoutMk cId="560643050" sldId="2147483679"/>
              <ac:spMk id="13" creationId="{96C175C6-4DAF-33BC-4DB4-531488B7B5E4}"/>
            </ac:spMkLst>
          </pc:spChg>
          <pc:spChg chg="add mod">
            <ac:chgData name="최선아" userId="eca7f8b6-a813-4f9c-88d6-dd453c79b3d4" providerId="ADAL" clId="{B9E23066-5FAC-A142-BF8E-58BEDB345377}" dt="2023-12-04T10:16:45.918" v="123" actId="255"/>
            <ac:spMkLst>
              <pc:docMk/>
              <pc:sldMasterMk cId="1342860166" sldId="2147483664"/>
              <pc:sldLayoutMk cId="560643050" sldId="2147483679"/>
              <ac:spMk id="14" creationId="{E23F9A1F-92B2-85C7-6DD0-3E107B7E4DCC}"/>
            </ac:spMkLst>
          </pc:spChg>
          <pc:grpChg chg="add del mod">
            <ac:chgData name="최선아" userId="eca7f8b6-a813-4f9c-88d6-dd453c79b3d4" providerId="ADAL" clId="{B9E23066-5FAC-A142-BF8E-58BEDB345377}" dt="2023-12-04T10:14:05.140" v="42" actId="165"/>
            <ac:grpSpMkLst>
              <pc:docMk/>
              <pc:sldMasterMk cId="1342860166" sldId="2147483664"/>
              <pc:sldLayoutMk cId="560643050" sldId="2147483679"/>
              <ac:grpSpMk id="7" creationId="{8E3A5F80-DCD3-8D44-A691-827C3D7762AB}"/>
            </ac:grpSpMkLst>
          </pc:grpChg>
          <pc:cxnChg chg="mod topLvl">
            <ac:chgData name="최선아" userId="eca7f8b6-a813-4f9c-88d6-dd453c79b3d4" providerId="ADAL" clId="{B9E23066-5FAC-A142-BF8E-58BEDB345377}" dt="2023-12-04T10:14:05.140" v="42" actId="165"/>
            <ac:cxnSpMkLst>
              <pc:docMk/>
              <pc:sldMasterMk cId="1342860166" sldId="2147483664"/>
              <pc:sldLayoutMk cId="560643050" sldId="2147483679"/>
              <ac:cxnSpMk id="9" creationId="{669A74E0-51F1-8F43-EDF3-B7BE088BA442}"/>
            </ac:cxnSpMkLst>
          </pc:cxnChg>
        </pc:sldLayoutChg>
        <pc:sldLayoutChg chg="new del mod">
          <pc:chgData name="최선아" userId="eca7f8b6-a813-4f9c-88d6-dd453c79b3d4" providerId="ADAL" clId="{B9E23066-5FAC-A142-BF8E-58BEDB345377}" dt="2023-12-04T10:10:40.614" v="3" actId="2696"/>
          <pc:sldLayoutMkLst>
            <pc:docMk/>
            <pc:sldMasterMk cId="1342860166" sldId="2147483664"/>
            <pc:sldLayoutMk cId="1013719612" sldId="2147483679"/>
          </pc:sldLayoutMkLst>
        </pc:sldLayoutChg>
        <pc:sldLayoutChg chg="addSp delSp modSp add mod modTransition">
          <pc:chgData name="최선아" userId="eca7f8b6-a813-4f9c-88d6-dd453c79b3d4" providerId="ADAL" clId="{B9E23066-5FAC-A142-BF8E-58BEDB345377}" dt="2023-12-04T10:29:20.396" v="420" actId="1076"/>
          <pc:sldLayoutMkLst>
            <pc:docMk/>
            <pc:sldMasterMk cId="1342860166" sldId="2147483664"/>
            <pc:sldLayoutMk cId="2495121808" sldId="2147483680"/>
          </pc:sldLayoutMkLst>
          <pc:spChg chg="del">
            <ac:chgData name="최선아" userId="eca7f8b6-a813-4f9c-88d6-dd453c79b3d4" providerId="ADAL" clId="{B9E23066-5FAC-A142-BF8E-58BEDB345377}" dt="2023-12-04T10:27:52.209" v="374" actId="478"/>
            <ac:spMkLst>
              <pc:docMk/>
              <pc:sldMasterMk cId="1342860166" sldId="2147483664"/>
              <pc:sldLayoutMk cId="2495121808" sldId="2147483680"/>
              <ac:spMk id="2" creationId="{3C4150D6-778D-7E2D-521C-859B3DB8A2EE}"/>
            </ac:spMkLst>
          </pc:spChg>
          <pc:spChg chg="add mod">
            <ac:chgData name="최선아" userId="eca7f8b6-a813-4f9c-88d6-dd453c79b3d4" providerId="ADAL" clId="{B9E23066-5FAC-A142-BF8E-58BEDB345377}" dt="2023-12-04T10:29:17.968" v="419" actId="1076"/>
            <ac:spMkLst>
              <pc:docMk/>
              <pc:sldMasterMk cId="1342860166" sldId="2147483664"/>
              <pc:sldLayoutMk cId="2495121808" sldId="2147483680"/>
              <ac:spMk id="3" creationId="{EDDD9AB0-8A8B-217A-A338-63B301F35CDE}"/>
            </ac:spMkLst>
          </pc:spChg>
          <pc:spChg chg="add del mod">
            <ac:chgData name="최선아" userId="eca7f8b6-a813-4f9c-88d6-dd453c79b3d4" providerId="ADAL" clId="{B9E23066-5FAC-A142-BF8E-58BEDB345377}" dt="2023-12-04T10:29:13.759" v="417" actId="478"/>
            <ac:spMkLst>
              <pc:docMk/>
              <pc:sldMasterMk cId="1342860166" sldId="2147483664"/>
              <pc:sldLayoutMk cId="2495121808" sldId="2147483680"/>
              <ac:spMk id="4" creationId="{19746444-9CB6-135B-FACF-7D168144C535}"/>
            </ac:spMkLst>
          </pc:spChg>
          <pc:spChg chg="add mod">
            <ac:chgData name="최선아" userId="eca7f8b6-a813-4f9c-88d6-dd453c79b3d4" providerId="ADAL" clId="{B9E23066-5FAC-A142-BF8E-58BEDB345377}" dt="2023-12-04T10:27:52.610" v="375"/>
            <ac:spMkLst>
              <pc:docMk/>
              <pc:sldMasterMk cId="1342860166" sldId="2147483664"/>
              <pc:sldLayoutMk cId="2495121808" sldId="2147483680"/>
              <ac:spMk id="5" creationId="{E4B1E750-4277-087E-2B34-4A0413D4934F}"/>
            </ac:spMkLst>
          </pc:spChg>
          <pc:spChg chg="add mod">
            <ac:chgData name="최선아" userId="eca7f8b6-a813-4f9c-88d6-dd453c79b3d4" providerId="ADAL" clId="{B9E23066-5FAC-A142-BF8E-58BEDB345377}" dt="2023-12-04T10:29:20.396" v="420" actId="1076"/>
            <ac:spMkLst>
              <pc:docMk/>
              <pc:sldMasterMk cId="1342860166" sldId="2147483664"/>
              <pc:sldLayoutMk cId="2495121808" sldId="2147483680"/>
              <ac:spMk id="6" creationId="{DF738BB0-7A15-C6FA-C560-62E26C776636}"/>
            </ac:spMkLst>
          </pc:spChg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1:20.713" v="9" actId="6938"/>
        <pc:sldMasterMkLst>
          <pc:docMk/>
          <pc:sldMasterMk cId="4063917085" sldId="2147483679"/>
        </pc:sldMasterMkLst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4273498758" sldId="2147483680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552869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617650914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70030381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98248941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250883196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19533955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1139700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58340502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14223266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61668841" sldId="2147483690"/>
          </pc:sldLayoutMkLst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4:57.257" v="54" actId="6938"/>
        <pc:sldMasterMkLst>
          <pc:docMk/>
          <pc:sldMasterMk cId="3324529308" sldId="2147483680"/>
        </pc:sldMasterMkLst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2300844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1498132071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770766717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18653112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682812491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934898219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53684057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966331615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177843269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201054864" sldId="2147483690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78383110" sldId="214748369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7EEB2A-E587-554F-80F4-A6FFC95CD200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AD018D-9988-2F4D-BE39-3DA7C1BAB480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Database update</a:t>
          </a:r>
          <a:endParaRPr lang="en-US" dirty="0">
            <a:solidFill>
              <a:schemeClr val="bg1"/>
            </a:solidFill>
          </a:endParaRPr>
        </a:p>
      </dgm:t>
    </dgm:pt>
    <dgm:pt modelId="{769D5477-4D76-EC48-B977-BC53C5BCB77D}" type="parTrans" cxnId="{6A13823C-0820-D043-A146-45D83F491F77}">
      <dgm:prSet/>
      <dgm:spPr/>
      <dgm:t>
        <a:bodyPr/>
        <a:lstStyle/>
        <a:p>
          <a:endParaRPr lang="en-US"/>
        </a:p>
      </dgm:t>
    </dgm:pt>
    <dgm:pt modelId="{094D3F66-1DBB-D447-8FC6-17F05C52C12E}" type="sibTrans" cxnId="{6A13823C-0820-D043-A146-45D83F491F77}">
      <dgm:prSet/>
      <dgm:spPr/>
      <dgm:t>
        <a:bodyPr/>
        <a:lstStyle/>
        <a:p>
          <a:endParaRPr lang="en-US"/>
        </a:p>
      </dgm:t>
    </dgm:pt>
    <dgm:pt modelId="{56F552FC-8DF7-CB49-9EB2-552A193689FF}">
      <dgm:prSet phldrT="[Text]" custT="1"/>
      <dgm:spPr/>
      <dgm:t>
        <a:bodyPr/>
        <a:lstStyle/>
        <a:p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작업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status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변경 </a:t>
          </a:r>
          <a:r>
            <a:rPr lang="en-US" altLang="ko-KR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(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pending-&gt;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running)</a:t>
          </a:r>
          <a:endParaRPr lang="en-US" sz="2000" dirty="0"/>
        </a:p>
      </dgm:t>
    </dgm:pt>
    <dgm:pt modelId="{F53105E8-270A-A449-821D-A7DDA791228E}" type="parTrans" cxnId="{D1AD7B94-C423-FC46-8D93-13FF2F18A4BE}">
      <dgm:prSet/>
      <dgm:spPr/>
      <dgm:t>
        <a:bodyPr/>
        <a:lstStyle/>
        <a:p>
          <a:endParaRPr lang="en-US"/>
        </a:p>
      </dgm:t>
    </dgm:pt>
    <dgm:pt modelId="{C69DE4B7-DCC8-5A41-A1C5-301C68B739A7}" type="sibTrans" cxnId="{D1AD7B94-C423-FC46-8D93-13FF2F18A4BE}">
      <dgm:prSet/>
      <dgm:spPr/>
      <dgm:t>
        <a:bodyPr/>
        <a:lstStyle/>
        <a:p>
          <a:endParaRPr lang="en-US"/>
        </a:p>
      </dgm:t>
    </dgm:pt>
    <dgm:pt modelId="{3C9A0383-E1C7-774D-A6B1-D7B5297FB4CB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Run code</a:t>
          </a:r>
          <a:endParaRPr lang="en-US" dirty="0">
            <a:solidFill>
              <a:schemeClr val="bg1"/>
            </a:solidFill>
          </a:endParaRPr>
        </a:p>
      </dgm:t>
    </dgm:pt>
    <dgm:pt modelId="{53A6F307-840B-F940-8C4C-5ABA644CFB1A}" type="parTrans" cxnId="{BE8D1C02-8A6C-C542-9BED-97EB07F99B69}">
      <dgm:prSet/>
      <dgm:spPr/>
      <dgm:t>
        <a:bodyPr/>
        <a:lstStyle/>
        <a:p>
          <a:endParaRPr lang="en-US"/>
        </a:p>
      </dgm:t>
    </dgm:pt>
    <dgm:pt modelId="{6996B38A-7E9D-7548-8AD4-C6E617F932AE}" type="sibTrans" cxnId="{BE8D1C02-8A6C-C542-9BED-97EB07F99B69}">
      <dgm:prSet/>
      <dgm:spPr/>
      <dgm:t>
        <a:bodyPr/>
        <a:lstStyle/>
        <a:p>
          <a:endParaRPr lang="en-US"/>
        </a:p>
      </dgm:t>
    </dgm:pt>
    <dgm:pt modelId="{84634522-1EAE-E346-9E16-D7358476D2B1}">
      <dgm:prSet phldrT="[Text]" custT="1"/>
      <dgm:spPr/>
      <dgm:t>
        <a:bodyPr/>
        <a:lstStyle/>
        <a:p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주어진 작업의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code</a:t>
          </a:r>
          <a:r>
            <a:rPr lang="ko-KR" altLang="en-US" sz="2000" b="0" i="0" u="none" strike="noStrike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submission id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해당하는 </a:t>
          </a:r>
          <a:r>
            <a:rPr 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directory</a:t>
          </a:r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복사</a:t>
          </a:r>
          <a:endParaRPr lang="en-US" sz="2000" dirty="0"/>
        </a:p>
      </dgm:t>
    </dgm:pt>
    <dgm:pt modelId="{17AC63BE-7177-5148-988D-A3A55551BC3D}" type="parTrans" cxnId="{838BDE57-1A07-B44F-8B9B-D88C3B46B4D9}">
      <dgm:prSet/>
      <dgm:spPr/>
      <dgm:t>
        <a:bodyPr/>
        <a:lstStyle/>
        <a:p>
          <a:endParaRPr lang="en-US"/>
        </a:p>
      </dgm:t>
    </dgm:pt>
    <dgm:pt modelId="{A409D6BA-0FA4-924D-9706-862DD99ADFED}" type="sibTrans" cxnId="{838BDE57-1A07-B44F-8B9B-D88C3B46B4D9}">
      <dgm:prSet/>
      <dgm:spPr/>
      <dgm:t>
        <a:bodyPr/>
        <a:lstStyle/>
        <a:p>
          <a:endParaRPr lang="en-US"/>
        </a:p>
      </dgm:t>
    </dgm:pt>
    <dgm:pt modelId="{FE826B35-98C7-BE4F-86A2-9CE4FFFE0922}">
      <dgm:prSet phldrT="[Text]"/>
      <dgm:spPr/>
      <dgm:t>
        <a:bodyPr/>
        <a:lstStyle/>
        <a:p>
          <a:r>
            <a:rPr lang="en-US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Return results</a:t>
          </a:r>
          <a:endParaRPr lang="en-US" dirty="0">
            <a:solidFill>
              <a:schemeClr val="bg1"/>
            </a:solidFill>
          </a:endParaRPr>
        </a:p>
      </dgm:t>
    </dgm:pt>
    <dgm:pt modelId="{7A916357-EBCA-854C-B231-4875144B4875}" type="parTrans" cxnId="{BA60ABFC-B0F9-514E-A48C-4E54347FEEAA}">
      <dgm:prSet/>
      <dgm:spPr/>
      <dgm:t>
        <a:bodyPr/>
        <a:lstStyle/>
        <a:p>
          <a:endParaRPr lang="en-US"/>
        </a:p>
      </dgm:t>
    </dgm:pt>
    <dgm:pt modelId="{A3A653B5-03B6-D540-8343-77A0986C5187}" type="sibTrans" cxnId="{BA60ABFC-B0F9-514E-A48C-4E54347FEEAA}">
      <dgm:prSet/>
      <dgm:spPr/>
      <dgm:t>
        <a:bodyPr/>
        <a:lstStyle/>
        <a:p>
          <a:endParaRPr lang="en-US"/>
        </a:p>
      </dgm:t>
    </dgm:pt>
    <dgm:pt modelId="{28A0BB81-F9C9-FA44-851A-ECA4616E74F0}">
      <dgm:prSet phldrT="[Text]" custT="1"/>
      <dgm:spPr/>
      <dgm:t>
        <a:bodyPr/>
        <a:lstStyle/>
        <a:p>
          <a:r>
            <a:rPr lang="ko-KR" altLang="en-US" sz="2000" b="0" i="0" u="none" strike="noStrike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실행 결과 반환</a:t>
          </a:r>
          <a:endParaRPr lang="en-US" sz="2000" dirty="0"/>
        </a:p>
      </dgm:t>
    </dgm:pt>
    <dgm:pt modelId="{8A6EB816-A633-6B4C-830C-1359A9468A16}" type="parTrans" cxnId="{FDC9C056-2DD1-FA4F-B155-0B66AEB8E9D5}">
      <dgm:prSet/>
      <dgm:spPr/>
      <dgm:t>
        <a:bodyPr/>
        <a:lstStyle/>
        <a:p>
          <a:endParaRPr lang="en-US"/>
        </a:p>
      </dgm:t>
    </dgm:pt>
    <dgm:pt modelId="{E4519473-13DD-CE42-AF2C-8F3CFF58510F}" type="sibTrans" cxnId="{FDC9C056-2DD1-FA4F-B155-0B66AEB8E9D5}">
      <dgm:prSet/>
      <dgm:spPr/>
      <dgm:t>
        <a:bodyPr/>
        <a:lstStyle/>
        <a:p>
          <a:endParaRPr lang="en-US"/>
        </a:p>
      </dgm:t>
    </dgm:pt>
    <dgm:pt modelId="{7319D349-4C41-0D4F-A468-FA91E3A5E935}">
      <dgm:prSet/>
      <dgm:spPr/>
      <dgm:t>
        <a:bodyPr/>
        <a:lstStyle/>
        <a:p>
          <a:r>
            <a:rPr lang="en-US" dirty="0"/>
            <a:t>Docker container execution</a:t>
          </a:r>
        </a:p>
      </dgm:t>
    </dgm:pt>
    <dgm:pt modelId="{409AEE03-DF2D-874B-BB80-8A0A78CD323B}" type="parTrans" cxnId="{924C9C7F-88E3-A244-8D98-1781B5DA846F}">
      <dgm:prSet/>
      <dgm:spPr/>
      <dgm:t>
        <a:bodyPr/>
        <a:lstStyle/>
        <a:p>
          <a:endParaRPr lang="en-US"/>
        </a:p>
      </dgm:t>
    </dgm:pt>
    <dgm:pt modelId="{57F3F0E1-0CDF-B544-9F78-37780D5DF4C7}" type="sibTrans" cxnId="{924C9C7F-88E3-A244-8D98-1781B5DA846F}">
      <dgm:prSet/>
      <dgm:spPr/>
      <dgm:t>
        <a:bodyPr/>
        <a:lstStyle/>
        <a:p>
          <a:endParaRPr lang="en-US"/>
        </a:p>
      </dgm:t>
    </dgm:pt>
    <dgm:pt modelId="{8EC571A8-ACBB-D640-B798-D80109E5F344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ko-KR" altLang="en-US" sz="2000" b="0" i="0" u="none" dirty="0"/>
            <a:t>해당 </a:t>
          </a:r>
          <a:r>
            <a:rPr lang="en-US" sz="2000" b="0" i="0" u="none" dirty="0"/>
            <a:t>directory</a:t>
          </a:r>
          <a:r>
            <a:rPr lang="ko-KR" altLang="en-US" sz="2000" b="0" i="0" u="none" dirty="0"/>
            <a:t>에 대해 </a:t>
          </a:r>
          <a:r>
            <a:rPr lang="en-US" sz="2000" b="0" i="0" u="none" dirty="0"/>
            <a:t>docker container</a:t>
          </a:r>
          <a:r>
            <a:rPr lang="ko-KR" altLang="en-US" sz="2000" b="0" i="0" u="none" dirty="0"/>
            <a:t> 실행</a:t>
          </a:r>
          <a:endParaRPr lang="en-US" sz="2000" dirty="0"/>
        </a:p>
      </dgm:t>
    </dgm:pt>
    <dgm:pt modelId="{552EEECF-C4E4-4348-A058-CCA9E134E55F}" type="parTrans" cxnId="{D1C07FA2-F967-484C-A3C3-643082F1A1BC}">
      <dgm:prSet/>
      <dgm:spPr/>
      <dgm:t>
        <a:bodyPr/>
        <a:lstStyle/>
        <a:p>
          <a:endParaRPr lang="en-US"/>
        </a:p>
      </dgm:t>
    </dgm:pt>
    <dgm:pt modelId="{4CF517EC-B6B3-6E4E-A96F-0E9C37309970}" type="sibTrans" cxnId="{D1C07FA2-F967-484C-A3C3-643082F1A1BC}">
      <dgm:prSet/>
      <dgm:spPr/>
      <dgm:t>
        <a:bodyPr/>
        <a:lstStyle/>
        <a:p>
          <a:endParaRPr lang="en-US"/>
        </a:p>
      </dgm:t>
    </dgm:pt>
    <dgm:pt modelId="{B992C3F7-7E9D-284A-B0CA-1986E1FBD77C}" type="pres">
      <dgm:prSet presAssocID="{C37EEB2A-E587-554F-80F4-A6FFC95CD200}" presName="linearFlow" presStyleCnt="0">
        <dgm:presLayoutVars>
          <dgm:dir/>
          <dgm:animLvl val="lvl"/>
          <dgm:resizeHandles val="exact"/>
        </dgm:presLayoutVars>
      </dgm:prSet>
      <dgm:spPr/>
    </dgm:pt>
    <dgm:pt modelId="{3FAC552C-7C9D-6944-BD0C-FB0D06F97A29}" type="pres">
      <dgm:prSet presAssocID="{CDAD018D-9988-2F4D-BE39-3DA7C1BAB480}" presName="composite" presStyleCnt="0"/>
      <dgm:spPr/>
    </dgm:pt>
    <dgm:pt modelId="{1E27E401-DF85-0B46-B2F2-F5217201AC97}" type="pres">
      <dgm:prSet presAssocID="{CDAD018D-9988-2F4D-BE39-3DA7C1BAB48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439F1994-6496-7C47-B294-15B58FA4E92E}" type="pres">
      <dgm:prSet presAssocID="{CDAD018D-9988-2F4D-BE39-3DA7C1BAB480}" presName="descendantText" presStyleLbl="alignAcc1" presStyleIdx="0" presStyleCnt="4">
        <dgm:presLayoutVars>
          <dgm:bulletEnabled val="1"/>
        </dgm:presLayoutVars>
      </dgm:prSet>
      <dgm:spPr/>
    </dgm:pt>
    <dgm:pt modelId="{2911D5F2-C86B-E047-BA85-8248C63B9C5E}" type="pres">
      <dgm:prSet presAssocID="{094D3F66-1DBB-D447-8FC6-17F05C52C12E}" presName="sp" presStyleCnt="0"/>
      <dgm:spPr/>
    </dgm:pt>
    <dgm:pt modelId="{BEF5CA0A-B668-0140-AF98-1F6D8C3E3B8C}" type="pres">
      <dgm:prSet presAssocID="{3C9A0383-E1C7-774D-A6B1-D7B5297FB4CB}" presName="composite" presStyleCnt="0"/>
      <dgm:spPr/>
    </dgm:pt>
    <dgm:pt modelId="{A75E4CEC-53DA-5A42-BD04-43A393CF900C}" type="pres">
      <dgm:prSet presAssocID="{3C9A0383-E1C7-774D-A6B1-D7B5297FB4CB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7ECFB10-A44B-574A-B1B1-0FE20173BE52}" type="pres">
      <dgm:prSet presAssocID="{3C9A0383-E1C7-774D-A6B1-D7B5297FB4CB}" presName="descendantText" presStyleLbl="alignAcc1" presStyleIdx="1" presStyleCnt="4">
        <dgm:presLayoutVars>
          <dgm:bulletEnabled val="1"/>
        </dgm:presLayoutVars>
      </dgm:prSet>
      <dgm:spPr/>
    </dgm:pt>
    <dgm:pt modelId="{F3B67E66-2C2B-2549-AB96-E796DA328741}" type="pres">
      <dgm:prSet presAssocID="{6996B38A-7E9D-7548-8AD4-C6E617F932AE}" presName="sp" presStyleCnt="0"/>
      <dgm:spPr/>
    </dgm:pt>
    <dgm:pt modelId="{B332EFB0-00B8-D943-92D0-B0100E36A9BE}" type="pres">
      <dgm:prSet presAssocID="{7319D349-4C41-0D4F-A468-FA91E3A5E935}" presName="composite" presStyleCnt="0"/>
      <dgm:spPr/>
    </dgm:pt>
    <dgm:pt modelId="{09D63035-80B7-6241-B446-2C8DDEA7997A}" type="pres">
      <dgm:prSet presAssocID="{7319D349-4C41-0D4F-A468-FA91E3A5E93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32A72277-138C-394F-995E-2652624CAE09}" type="pres">
      <dgm:prSet presAssocID="{7319D349-4C41-0D4F-A468-FA91E3A5E935}" presName="descendantText" presStyleLbl="alignAcc1" presStyleIdx="2" presStyleCnt="4">
        <dgm:presLayoutVars>
          <dgm:bulletEnabled val="1"/>
        </dgm:presLayoutVars>
      </dgm:prSet>
      <dgm:spPr/>
    </dgm:pt>
    <dgm:pt modelId="{B240E9FB-1ABA-AB4E-9813-A6D461116A51}" type="pres">
      <dgm:prSet presAssocID="{57F3F0E1-0CDF-B544-9F78-37780D5DF4C7}" presName="sp" presStyleCnt="0"/>
      <dgm:spPr/>
    </dgm:pt>
    <dgm:pt modelId="{DF5D5DDE-450D-A64D-813E-FABC8503B822}" type="pres">
      <dgm:prSet presAssocID="{FE826B35-98C7-BE4F-86A2-9CE4FFFE0922}" presName="composite" presStyleCnt="0"/>
      <dgm:spPr/>
    </dgm:pt>
    <dgm:pt modelId="{84BC6033-30CC-3B4D-A32C-D82B3E0997C1}" type="pres">
      <dgm:prSet presAssocID="{FE826B35-98C7-BE4F-86A2-9CE4FFFE092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5E359598-8DE0-864C-85A1-C05D392D49EE}" type="pres">
      <dgm:prSet presAssocID="{FE826B35-98C7-BE4F-86A2-9CE4FFFE092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E8D1C02-8A6C-C542-9BED-97EB07F99B69}" srcId="{C37EEB2A-E587-554F-80F4-A6FFC95CD200}" destId="{3C9A0383-E1C7-774D-A6B1-D7B5297FB4CB}" srcOrd="1" destOrd="0" parTransId="{53A6F307-840B-F940-8C4C-5ABA644CFB1A}" sibTransId="{6996B38A-7E9D-7548-8AD4-C6E617F932AE}"/>
    <dgm:cxn modelId="{6A13823C-0820-D043-A146-45D83F491F77}" srcId="{C37EEB2A-E587-554F-80F4-A6FFC95CD200}" destId="{CDAD018D-9988-2F4D-BE39-3DA7C1BAB480}" srcOrd="0" destOrd="0" parTransId="{769D5477-4D76-EC48-B977-BC53C5BCB77D}" sibTransId="{094D3F66-1DBB-D447-8FC6-17F05C52C12E}"/>
    <dgm:cxn modelId="{DC66E161-D58C-6243-8EF6-828D8EF4D1BD}" type="presOf" srcId="{7319D349-4C41-0D4F-A468-FA91E3A5E935}" destId="{09D63035-80B7-6241-B446-2C8DDEA7997A}" srcOrd="0" destOrd="0" presId="urn:microsoft.com/office/officeart/2005/8/layout/chevron2"/>
    <dgm:cxn modelId="{594DCA46-A1D0-0A41-8A3F-CAACFB6A6827}" type="presOf" srcId="{C37EEB2A-E587-554F-80F4-A6FFC95CD200}" destId="{B992C3F7-7E9D-284A-B0CA-1986E1FBD77C}" srcOrd="0" destOrd="0" presId="urn:microsoft.com/office/officeart/2005/8/layout/chevron2"/>
    <dgm:cxn modelId="{FDC9C056-2DD1-FA4F-B155-0B66AEB8E9D5}" srcId="{FE826B35-98C7-BE4F-86A2-9CE4FFFE0922}" destId="{28A0BB81-F9C9-FA44-851A-ECA4616E74F0}" srcOrd="0" destOrd="0" parTransId="{8A6EB816-A633-6B4C-830C-1359A9468A16}" sibTransId="{E4519473-13DD-CE42-AF2C-8F3CFF58510F}"/>
    <dgm:cxn modelId="{838BDE57-1A07-B44F-8B9B-D88C3B46B4D9}" srcId="{3C9A0383-E1C7-774D-A6B1-D7B5297FB4CB}" destId="{84634522-1EAE-E346-9E16-D7358476D2B1}" srcOrd="0" destOrd="0" parTransId="{17AC63BE-7177-5148-988D-A3A55551BC3D}" sibTransId="{A409D6BA-0FA4-924D-9706-862DD99ADFED}"/>
    <dgm:cxn modelId="{570D435A-9F34-7A4A-BCC9-66768712ABC2}" type="presOf" srcId="{8EC571A8-ACBB-D640-B798-D80109E5F344}" destId="{32A72277-138C-394F-995E-2652624CAE09}" srcOrd="0" destOrd="0" presId="urn:microsoft.com/office/officeart/2005/8/layout/chevron2"/>
    <dgm:cxn modelId="{924C9C7F-88E3-A244-8D98-1781B5DA846F}" srcId="{C37EEB2A-E587-554F-80F4-A6FFC95CD200}" destId="{7319D349-4C41-0D4F-A468-FA91E3A5E935}" srcOrd="2" destOrd="0" parTransId="{409AEE03-DF2D-874B-BB80-8A0A78CD323B}" sibTransId="{57F3F0E1-0CDF-B544-9F78-37780D5DF4C7}"/>
    <dgm:cxn modelId="{2AE66686-8108-1048-81A9-5A1C7A651CC8}" type="presOf" srcId="{3C9A0383-E1C7-774D-A6B1-D7B5297FB4CB}" destId="{A75E4CEC-53DA-5A42-BD04-43A393CF900C}" srcOrd="0" destOrd="0" presId="urn:microsoft.com/office/officeart/2005/8/layout/chevron2"/>
    <dgm:cxn modelId="{D1AD7B94-C423-FC46-8D93-13FF2F18A4BE}" srcId="{CDAD018D-9988-2F4D-BE39-3DA7C1BAB480}" destId="{56F552FC-8DF7-CB49-9EB2-552A193689FF}" srcOrd="0" destOrd="0" parTransId="{F53105E8-270A-A449-821D-A7DDA791228E}" sibTransId="{C69DE4B7-DCC8-5A41-A1C5-301C68B739A7}"/>
    <dgm:cxn modelId="{D1C07FA2-F967-484C-A3C3-643082F1A1BC}" srcId="{7319D349-4C41-0D4F-A468-FA91E3A5E935}" destId="{8EC571A8-ACBB-D640-B798-D80109E5F344}" srcOrd="0" destOrd="0" parTransId="{552EEECF-C4E4-4348-A058-CCA9E134E55F}" sibTransId="{4CF517EC-B6B3-6E4E-A96F-0E9C37309970}"/>
    <dgm:cxn modelId="{69DB9BAB-6F62-DB47-8FA1-B69788E1B37C}" type="presOf" srcId="{FE826B35-98C7-BE4F-86A2-9CE4FFFE0922}" destId="{84BC6033-30CC-3B4D-A32C-D82B3E0997C1}" srcOrd="0" destOrd="0" presId="urn:microsoft.com/office/officeart/2005/8/layout/chevron2"/>
    <dgm:cxn modelId="{0090AFC3-43A4-474D-B0CF-44B2FE2C5714}" type="presOf" srcId="{CDAD018D-9988-2F4D-BE39-3DA7C1BAB480}" destId="{1E27E401-DF85-0B46-B2F2-F5217201AC97}" srcOrd="0" destOrd="0" presId="urn:microsoft.com/office/officeart/2005/8/layout/chevron2"/>
    <dgm:cxn modelId="{F92256D1-2A0F-5D41-BA70-3B199C4F665F}" type="presOf" srcId="{28A0BB81-F9C9-FA44-851A-ECA4616E74F0}" destId="{5E359598-8DE0-864C-85A1-C05D392D49EE}" srcOrd="0" destOrd="0" presId="urn:microsoft.com/office/officeart/2005/8/layout/chevron2"/>
    <dgm:cxn modelId="{7D615EE4-D124-8545-9564-F1D73660ABA3}" type="presOf" srcId="{56F552FC-8DF7-CB49-9EB2-552A193689FF}" destId="{439F1994-6496-7C47-B294-15B58FA4E92E}" srcOrd="0" destOrd="0" presId="urn:microsoft.com/office/officeart/2005/8/layout/chevron2"/>
    <dgm:cxn modelId="{E415D0EC-6223-E646-9F8E-BBB960C9BA3C}" type="presOf" srcId="{84634522-1EAE-E346-9E16-D7358476D2B1}" destId="{F7ECFB10-A44B-574A-B1B1-0FE20173BE52}" srcOrd="0" destOrd="0" presId="urn:microsoft.com/office/officeart/2005/8/layout/chevron2"/>
    <dgm:cxn modelId="{BA60ABFC-B0F9-514E-A48C-4E54347FEEAA}" srcId="{C37EEB2A-E587-554F-80F4-A6FFC95CD200}" destId="{FE826B35-98C7-BE4F-86A2-9CE4FFFE0922}" srcOrd="3" destOrd="0" parTransId="{7A916357-EBCA-854C-B231-4875144B4875}" sibTransId="{A3A653B5-03B6-D540-8343-77A0986C5187}"/>
    <dgm:cxn modelId="{FC26F028-B364-7746-9F6A-5BA92CFE9991}" type="presParOf" srcId="{B992C3F7-7E9D-284A-B0CA-1986E1FBD77C}" destId="{3FAC552C-7C9D-6944-BD0C-FB0D06F97A29}" srcOrd="0" destOrd="0" presId="urn:microsoft.com/office/officeart/2005/8/layout/chevron2"/>
    <dgm:cxn modelId="{08CD6BAD-6548-3A48-B87D-DC86F3685D1A}" type="presParOf" srcId="{3FAC552C-7C9D-6944-BD0C-FB0D06F97A29}" destId="{1E27E401-DF85-0B46-B2F2-F5217201AC97}" srcOrd="0" destOrd="0" presId="urn:microsoft.com/office/officeart/2005/8/layout/chevron2"/>
    <dgm:cxn modelId="{571DBA12-A45D-8949-977B-38EA6C2ECC38}" type="presParOf" srcId="{3FAC552C-7C9D-6944-BD0C-FB0D06F97A29}" destId="{439F1994-6496-7C47-B294-15B58FA4E92E}" srcOrd="1" destOrd="0" presId="urn:microsoft.com/office/officeart/2005/8/layout/chevron2"/>
    <dgm:cxn modelId="{C703F5B9-2C55-1842-B2F4-AC7A4786FA6F}" type="presParOf" srcId="{B992C3F7-7E9D-284A-B0CA-1986E1FBD77C}" destId="{2911D5F2-C86B-E047-BA85-8248C63B9C5E}" srcOrd="1" destOrd="0" presId="urn:microsoft.com/office/officeart/2005/8/layout/chevron2"/>
    <dgm:cxn modelId="{272CCA10-7D50-BA44-9AE2-6D8DDE1AEB56}" type="presParOf" srcId="{B992C3F7-7E9D-284A-B0CA-1986E1FBD77C}" destId="{BEF5CA0A-B668-0140-AF98-1F6D8C3E3B8C}" srcOrd="2" destOrd="0" presId="urn:microsoft.com/office/officeart/2005/8/layout/chevron2"/>
    <dgm:cxn modelId="{2FCDFC8E-3BD0-BF4A-9481-3AF868925091}" type="presParOf" srcId="{BEF5CA0A-B668-0140-AF98-1F6D8C3E3B8C}" destId="{A75E4CEC-53DA-5A42-BD04-43A393CF900C}" srcOrd="0" destOrd="0" presId="urn:microsoft.com/office/officeart/2005/8/layout/chevron2"/>
    <dgm:cxn modelId="{543AC004-8710-7C4B-8B26-31D4B77CAB73}" type="presParOf" srcId="{BEF5CA0A-B668-0140-AF98-1F6D8C3E3B8C}" destId="{F7ECFB10-A44B-574A-B1B1-0FE20173BE52}" srcOrd="1" destOrd="0" presId="urn:microsoft.com/office/officeart/2005/8/layout/chevron2"/>
    <dgm:cxn modelId="{51EFC691-6690-9940-83BA-1B64114C0296}" type="presParOf" srcId="{B992C3F7-7E9D-284A-B0CA-1986E1FBD77C}" destId="{F3B67E66-2C2B-2549-AB96-E796DA328741}" srcOrd="3" destOrd="0" presId="urn:microsoft.com/office/officeart/2005/8/layout/chevron2"/>
    <dgm:cxn modelId="{619A8E4C-1E05-BE4D-B3A5-8575ACE20A85}" type="presParOf" srcId="{B992C3F7-7E9D-284A-B0CA-1986E1FBD77C}" destId="{B332EFB0-00B8-D943-92D0-B0100E36A9BE}" srcOrd="4" destOrd="0" presId="urn:microsoft.com/office/officeart/2005/8/layout/chevron2"/>
    <dgm:cxn modelId="{D956B002-CCD0-5646-BE47-BD66FFE3FE0D}" type="presParOf" srcId="{B332EFB0-00B8-D943-92D0-B0100E36A9BE}" destId="{09D63035-80B7-6241-B446-2C8DDEA7997A}" srcOrd="0" destOrd="0" presId="urn:microsoft.com/office/officeart/2005/8/layout/chevron2"/>
    <dgm:cxn modelId="{7514622E-8FEA-8043-859C-6954B133E697}" type="presParOf" srcId="{B332EFB0-00B8-D943-92D0-B0100E36A9BE}" destId="{32A72277-138C-394F-995E-2652624CAE09}" srcOrd="1" destOrd="0" presId="urn:microsoft.com/office/officeart/2005/8/layout/chevron2"/>
    <dgm:cxn modelId="{D4957C7E-35D5-9149-A91E-4215FEE6A8F0}" type="presParOf" srcId="{B992C3F7-7E9D-284A-B0CA-1986E1FBD77C}" destId="{B240E9FB-1ABA-AB4E-9813-A6D461116A51}" srcOrd="5" destOrd="0" presId="urn:microsoft.com/office/officeart/2005/8/layout/chevron2"/>
    <dgm:cxn modelId="{4ED701E2-F2EA-FE40-9911-E742C4D1CFAE}" type="presParOf" srcId="{B992C3F7-7E9D-284A-B0CA-1986E1FBD77C}" destId="{DF5D5DDE-450D-A64D-813E-FABC8503B822}" srcOrd="6" destOrd="0" presId="urn:microsoft.com/office/officeart/2005/8/layout/chevron2"/>
    <dgm:cxn modelId="{11D2050C-D71D-F543-B5AD-B3F1F471DC3D}" type="presParOf" srcId="{DF5D5DDE-450D-A64D-813E-FABC8503B822}" destId="{84BC6033-30CC-3B4D-A32C-D82B3E0997C1}" srcOrd="0" destOrd="0" presId="urn:microsoft.com/office/officeart/2005/8/layout/chevron2"/>
    <dgm:cxn modelId="{CB0C0212-3D1C-5642-9C59-8FC59DEBD7A5}" type="presParOf" srcId="{DF5D5DDE-450D-A64D-813E-FABC8503B822}" destId="{5E359598-8DE0-864C-85A1-C05D392D49E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27E401-DF85-0B46-B2F2-F5217201AC97}">
      <dsp:nvSpPr>
        <dsp:cNvPr id="0" name=""/>
        <dsp:cNvSpPr/>
      </dsp:nvSpPr>
      <dsp:spPr>
        <a:xfrm rot="5400000">
          <a:off x="-219471" y="219479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Database update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512108"/>
        <a:ext cx="1024202" cy="438943"/>
      </dsp:txXfrm>
    </dsp:sp>
    <dsp:sp modelId="{439F1994-6496-7C47-B294-15B58FA4E92E}">
      <dsp:nvSpPr>
        <dsp:cNvPr id="0" name=""/>
        <dsp:cNvSpPr/>
      </dsp:nvSpPr>
      <dsp:spPr>
        <a:xfrm rot="5400000">
          <a:off x="4495827" y="-3471617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작업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status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변경 </a:t>
          </a:r>
          <a:r>
            <a:rPr lang="en-US" altLang="ko-KR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(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pending-&gt;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running)</a:t>
          </a:r>
          <a:endParaRPr lang="en-US" sz="2000" kern="1200" dirty="0"/>
        </a:p>
      </dsp:txBody>
      <dsp:txXfrm rot="-5400000">
        <a:off x="1024202" y="46434"/>
        <a:ext cx="7847868" cy="858192"/>
      </dsp:txXfrm>
    </dsp:sp>
    <dsp:sp modelId="{A75E4CEC-53DA-5A42-BD04-43A393CF900C}">
      <dsp:nvSpPr>
        <dsp:cNvPr id="0" name=""/>
        <dsp:cNvSpPr/>
      </dsp:nvSpPr>
      <dsp:spPr>
        <a:xfrm rot="5400000">
          <a:off x="-219471" y="1537981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Run code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1830610"/>
        <a:ext cx="1024202" cy="438943"/>
      </dsp:txXfrm>
    </dsp:sp>
    <dsp:sp modelId="{F7ECFB10-A44B-574A-B1B1-0FE20173BE52}">
      <dsp:nvSpPr>
        <dsp:cNvPr id="0" name=""/>
        <dsp:cNvSpPr/>
      </dsp:nvSpPr>
      <dsp:spPr>
        <a:xfrm rot="5400000">
          <a:off x="4495827" y="-2153115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주어진 작업의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code</a:t>
          </a:r>
          <a:r>
            <a:rPr lang="ko-KR" altLang="en-US" sz="2000" b="0" i="0" u="none" strike="noStrike" kern="1200" dirty="0" err="1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를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submission id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해당하는 </a:t>
          </a:r>
          <a:r>
            <a:rPr 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directory</a:t>
          </a: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에 복사</a:t>
          </a:r>
          <a:endParaRPr lang="en-US" sz="2000" kern="1200" dirty="0"/>
        </a:p>
      </dsp:txBody>
      <dsp:txXfrm rot="-5400000">
        <a:off x="1024202" y="1364936"/>
        <a:ext cx="7847868" cy="858192"/>
      </dsp:txXfrm>
    </dsp:sp>
    <dsp:sp modelId="{09D63035-80B7-6241-B446-2C8DDEA7997A}">
      <dsp:nvSpPr>
        <dsp:cNvPr id="0" name=""/>
        <dsp:cNvSpPr/>
      </dsp:nvSpPr>
      <dsp:spPr>
        <a:xfrm rot="5400000">
          <a:off x="-219471" y="2856483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Docker container execution</a:t>
          </a:r>
        </a:p>
      </dsp:txBody>
      <dsp:txXfrm rot="-5400000">
        <a:off x="1" y="3149112"/>
        <a:ext cx="1024202" cy="438943"/>
      </dsp:txXfrm>
    </dsp:sp>
    <dsp:sp modelId="{32A72277-138C-394F-995E-2652624CAE09}">
      <dsp:nvSpPr>
        <dsp:cNvPr id="0" name=""/>
        <dsp:cNvSpPr/>
      </dsp:nvSpPr>
      <dsp:spPr>
        <a:xfrm rot="5400000">
          <a:off x="4495827" y="-834613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ko-KR" altLang="en-US" sz="2000" b="0" i="0" u="none" kern="1200" dirty="0"/>
            <a:t>해당 </a:t>
          </a:r>
          <a:r>
            <a:rPr lang="en-US" sz="2000" b="0" i="0" u="none" kern="1200" dirty="0"/>
            <a:t>directory</a:t>
          </a:r>
          <a:r>
            <a:rPr lang="ko-KR" altLang="en-US" sz="2000" b="0" i="0" u="none" kern="1200" dirty="0"/>
            <a:t>에 대해 </a:t>
          </a:r>
          <a:r>
            <a:rPr lang="en-US" sz="2000" b="0" i="0" u="none" kern="1200" dirty="0"/>
            <a:t>docker container</a:t>
          </a:r>
          <a:r>
            <a:rPr lang="ko-KR" altLang="en-US" sz="2000" b="0" i="0" u="none" kern="1200" dirty="0"/>
            <a:t> 실행</a:t>
          </a:r>
          <a:endParaRPr lang="en-US" sz="2000" kern="1200" dirty="0"/>
        </a:p>
      </dsp:txBody>
      <dsp:txXfrm rot="-5400000">
        <a:off x="1024202" y="2683438"/>
        <a:ext cx="7847868" cy="858192"/>
      </dsp:txXfrm>
    </dsp:sp>
    <dsp:sp modelId="{84BC6033-30CC-3B4D-A32C-D82B3E0997C1}">
      <dsp:nvSpPr>
        <dsp:cNvPr id="0" name=""/>
        <dsp:cNvSpPr/>
      </dsp:nvSpPr>
      <dsp:spPr>
        <a:xfrm rot="5400000">
          <a:off x="-219471" y="4174985"/>
          <a:ext cx="1463145" cy="10242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strike="noStrike" kern="1200" dirty="0">
              <a:solidFill>
                <a:schemeClr val="bg1"/>
              </a:solidFill>
              <a:effectLst/>
              <a:latin typeface="Calibri" panose="020F0502020204030204" pitchFamily="34" charset="0"/>
            </a:rPr>
            <a:t>Return results</a:t>
          </a:r>
          <a:endParaRPr lang="en-US" sz="1100" kern="1200" dirty="0">
            <a:solidFill>
              <a:schemeClr val="bg1"/>
            </a:solidFill>
          </a:endParaRPr>
        </a:p>
      </dsp:txBody>
      <dsp:txXfrm rot="-5400000">
        <a:off x="1" y="4467614"/>
        <a:ext cx="1024202" cy="438943"/>
      </dsp:txXfrm>
    </dsp:sp>
    <dsp:sp modelId="{5E359598-8DE0-864C-85A1-C05D392D49EE}">
      <dsp:nvSpPr>
        <dsp:cNvPr id="0" name=""/>
        <dsp:cNvSpPr/>
      </dsp:nvSpPr>
      <dsp:spPr>
        <a:xfrm rot="5400000">
          <a:off x="4495827" y="483888"/>
          <a:ext cx="951044" cy="78942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b="0" i="0" u="none" strike="noStrike" kern="1200" dirty="0">
              <a:solidFill>
                <a:schemeClr val="bg2">
                  <a:lumMod val="25000"/>
                </a:schemeClr>
              </a:solidFill>
              <a:effectLst/>
              <a:latin typeface="Calibri" panose="020F0502020204030204" pitchFamily="34" charset="0"/>
            </a:rPr>
            <a:t>실행 결과 반환</a:t>
          </a:r>
          <a:endParaRPr lang="en-US" sz="2000" kern="1200" dirty="0"/>
        </a:p>
      </dsp:txBody>
      <dsp:txXfrm rot="-5400000">
        <a:off x="1024202" y="4001939"/>
        <a:ext cx="7847868" cy="858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8262-2CCB-1A47-9BA2-E4A0FD89C31D}" type="datetimeFigureOut">
              <a:t>2023-12-04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4C828-5CC9-4C49-BEF5-B3CFAFAECA0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42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3C4150D6-778D-7E2D-521C-859B3DB8A2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1130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26022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205424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810442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28175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4808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8375BA-01BB-014C-8EEC-9C549C115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90137" cy="6858000"/>
          </a:xfrm>
          <a:custGeom>
            <a:avLst/>
            <a:gdLst>
              <a:gd name="connsiteX0" fmla="*/ 0 w 5490137"/>
              <a:gd name="connsiteY0" fmla="*/ 0 h 6858000"/>
              <a:gd name="connsiteX1" fmla="*/ 4491473 w 5490137"/>
              <a:gd name="connsiteY1" fmla="*/ 0 h 6858000"/>
              <a:gd name="connsiteX2" fmla="*/ 4537384 w 5490137"/>
              <a:gd name="connsiteY2" fmla="*/ 62917 h 6858000"/>
              <a:gd name="connsiteX3" fmla="*/ 5490137 w 5490137"/>
              <a:gd name="connsiteY3" fmla="*/ 3213419 h 6858000"/>
              <a:gd name="connsiteX4" fmla="*/ 4268095 w 5490137"/>
              <a:gd name="connsiteY4" fmla="*/ 6715646 h 6858000"/>
              <a:gd name="connsiteX5" fmla="*/ 4142315 w 5490137"/>
              <a:gd name="connsiteY5" fmla="*/ 6858000 h 6858000"/>
              <a:gd name="connsiteX6" fmla="*/ 0 w 549013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90137" h="6858000">
                <a:moveTo>
                  <a:pt x="0" y="0"/>
                </a:moveTo>
                <a:lnTo>
                  <a:pt x="4491473" y="0"/>
                </a:lnTo>
                <a:lnTo>
                  <a:pt x="4537384" y="62917"/>
                </a:lnTo>
                <a:cubicBezTo>
                  <a:pt x="5132589" y="919070"/>
                  <a:pt x="5490137" y="2016678"/>
                  <a:pt x="5490137" y="3213419"/>
                </a:cubicBezTo>
                <a:cubicBezTo>
                  <a:pt x="5490137" y="4581124"/>
                  <a:pt x="5023135" y="5819348"/>
                  <a:pt x="4268095" y="6715646"/>
                </a:cubicBezTo>
                <a:lnTo>
                  <a:pt x="41423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1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D6C39D3-0709-3548-A4C5-019D6FD653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26066" y="-887568"/>
            <a:ext cx="8633135" cy="8633135"/>
          </a:xfrm>
          <a:custGeom>
            <a:avLst/>
            <a:gdLst>
              <a:gd name="connsiteX0" fmla="*/ 1539433 w 3078866"/>
              <a:gd name="connsiteY0" fmla="*/ 0 h 3078866"/>
              <a:gd name="connsiteX1" fmla="*/ 3078866 w 3078866"/>
              <a:gd name="connsiteY1" fmla="*/ 1539433 h 3078866"/>
              <a:gd name="connsiteX2" fmla="*/ 1539433 w 3078866"/>
              <a:gd name="connsiteY2" fmla="*/ 3078866 h 3078866"/>
              <a:gd name="connsiteX3" fmla="*/ 0 w 3078866"/>
              <a:gd name="connsiteY3" fmla="*/ 1539433 h 3078866"/>
              <a:gd name="connsiteX4" fmla="*/ 1539433 w 3078866"/>
              <a:gd name="connsiteY4" fmla="*/ 0 h 307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78866" h="3078866">
                <a:moveTo>
                  <a:pt x="1539433" y="0"/>
                </a:moveTo>
                <a:cubicBezTo>
                  <a:pt x="2389638" y="0"/>
                  <a:pt x="3078866" y="689228"/>
                  <a:pt x="3078866" y="1539433"/>
                </a:cubicBezTo>
                <a:cubicBezTo>
                  <a:pt x="3078866" y="2389638"/>
                  <a:pt x="2389638" y="3078866"/>
                  <a:pt x="1539433" y="3078866"/>
                </a:cubicBezTo>
                <a:cubicBezTo>
                  <a:pt x="689228" y="3078866"/>
                  <a:pt x="0" y="2389638"/>
                  <a:pt x="0" y="1539433"/>
                </a:cubicBezTo>
                <a:cubicBezTo>
                  <a:pt x="0" y="689228"/>
                  <a:pt x="689228" y="0"/>
                  <a:pt x="15394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6_Custom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1814400" y="1256400"/>
            <a:ext cx="8564400" cy="488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1758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DDD9AB0-8A8B-217A-A338-63B301F35CDE}"/>
              </a:ext>
            </a:extLst>
          </p:cNvPr>
          <p:cNvSpPr/>
          <p:nvPr userDrawn="1"/>
        </p:nvSpPr>
        <p:spPr>
          <a:xfrm>
            <a:off x="1" y="1"/>
            <a:ext cx="6521394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椭圆 9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4B1E750-4277-087E-2B34-4A0413D4934F}"/>
              </a:ext>
            </a:extLst>
          </p:cNvPr>
          <p:cNvSpPr/>
          <p:nvPr userDrawn="1"/>
        </p:nvSpPr>
        <p:spPr>
          <a:xfrm>
            <a:off x="10393679" y="396241"/>
            <a:ext cx="1432560" cy="14325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738BB0-7A15-C6FA-C560-62E26C77663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207142" y="2543803"/>
            <a:ext cx="5031612" cy="2025036"/>
          </a:xfrm>
        </p:spPr>
        <p:txBody>
          <a:bodyPr>
            <a:noAutofit/>
          </a:bodyPr>
          <a:lstStyle>
            <a:lvl1pPr marL="0" indent="0">
              <a:buNone/>
              <a:defRPr sz="8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4951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AE6CA5D-0E4D-3113-2E37-0755F7615788}"/>
              </a:ext>
            </a:extLst>
          </p:cNvPr>
          <p:cNvSpPr/>
          <p:nvPr userDrawn="1"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A74E0-51F1-8F43-EDF3-B7BE088BA442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CBA18B45-01C1-9BA4-54E5-9DEEF038F1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C175C6-4DAF-33BC-4DB4-531488B7B5E4}"/>
              </a:ext>
            </a:extLst>
          </p:cNvPr>
          <p:cNvSpPr txBox="1"/>
          <p:nvPr userDrawn="1"/>
        </p:nvSpPr>
        <p:spPr>
          <a:xfrm>
            <a:off x="698089" y="4591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23F9A1F-92B2-85C7-6DD0-3E107B7E4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1D9A78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9919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80930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35811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52217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7757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4347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C4E01-F64A-A34A-AC4E-2D046EF767AD}" type="datetimeFigureOut">
              <a:rPr lang="en-CN" smtClean="0"/>
              <a:t>12/04/2023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342860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9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60" r:id="rId16"/>
    <p:sldLayoutId id="214748368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724" y="2589893"/>
            <a:ext cx="5031612" cy="1215397"/>
          </a:xfrm>
        </p:spPr>
        <p:txBody>
          <a:bodyPr/>
          <a:lstStyle/>
          <a:p>
            <a:r>
              <a:rPr lang="en-KR" dirty="0"/>
              <a:t>CodEco</a:t>
            </a:r>
          </a:p>
        </p:txBody>
      </p:sp>
      <p:sp>
        <p:nvSpPr>
          <p:cNvPr id="13" name="文本框 1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8E564434-8D0D-9FB2-97A7-135680ABD230}"/>
              </a:ext>
            </a:extLst>
          </p:cNvPr>
          <p:cNvSpPr txBox="1"/>
          <p:nvPr/>
        </p:nvSpPr>
        <p:spPr>
          <a:xfrm>
            <a:off x="6255687" y="6111837"/>
            <a:ext cx="5851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소프트웨어공학개론 </a:t>
            </a:r>
            <a:r>
              <a:rPr lang="en-US" altLang="zh-CN" sz="1400" b="1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TEAM 3</a:t>
            </a:r>
          </a:p>
          <a:p>
            <a:pPr algn="r"/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김건우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김영균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서유진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이재웅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정홍준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 </a:t>
            </a:r>
            <a:r>
              <a:rPr lang="ko-KR" altLang="en-US" sz="1400" spc="300" dirty="0" err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진형주</a:t>
            </a:r>
            <a:r>
              <a:rPr lang="en-US" altLang="ko-KR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, </a:t>
            </a:r>
            <a:r>
              <a:rPr lang="ko-KR" altLang="en-US" sz="1400" spc="300" dirty="0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최선아</a:t>
            </a:r>
            <a:endParaRPr lang="zh-CN" altLang="en-US" sz="1400" spc="300" dirty="0">
              <a:latin typeface="Arial" panose="020B0604020202020204" pitchFamily="34" charset="0"/>
              <a:ea typeface="Open Sans" charset="0"/>
              <a:cs typeface="Arial" panose="020B0604020202020204" pitchFamily="34" charset="0"/>
            </a:endParaRPr>
          </a:p>
        </p:txBody>
      </p:sp>
      <p:sp>
        <p:nvSpPr>
          <p:cNvPr id="15" name="Content Placeholder 11">
            <a:extLst>
              <a:ext uri="{FF2B5EF4-FFF2-40B4-BE49-F238E27FC236}">
                <a16:creationId xmlns:a16="http://schemas.microsoft.com/office/drawing/2014/main" id="{18D4F7A2-BC2B-187E-1B48-E43451C89DA9}"/>
              </a:ext>
            </a:extLst>
          </p:cNvPr>
          <p:cNvSpPr txBox="1">
            <a:spLocks/>
          </p:cNvSpPr>
          <p:nvPr/>
        </p:nvSpPr>
        <p:spPr>
          <a:xfrm>
            <a:off x="1406724" y="3786452"/>
            <a:ext cx="9765658" cy="1215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i="1" dirty="0">
                <a:effectLst/>
              </a:rPr>
              <a:t>The perfect carbon footprint </a:t>
            </a:r>
            <a:r>
              <a:rPr lang="en-US" sz="2900" i="1" dirty="0">
                <a:solidFill>
                  <a:srgbClr val="1A8167"/>
                </a:solidFill>
                <a:effectLst/>
              </a:rPr>
              <a:t>calculator for your code.</a:t>
            </a:r>
            <a:endParaRPr lang="en-US" sz="2900" dirty="0">
              <a:solidFill>
                <a:srgbClr val="1A8167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85828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0B5CA-600C-375D-BA4F-AB03EBC53C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Frontend Archiecture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F2CD2C-2B1E-A2BB-0297-871552A96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415" y="1250852"/>
            <a:ext cx="9861395" cy="497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sz="6000" dirty="0"/>
              <a:t>UI/UX Scenarios</a:t>
            </a:r>
          </a:p>
        </p:txBody>
      </p:sp>
    </p:spTree>
    <p:extLst>
      <p:ext uri="{BB962C8B-B14F-4D97-AF65-F5344CB8AC3E}">
        <p14:creationId xmlns:p14="http://schemas.microsoft.com/office/powerpoint/2010/main" val="2566328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26956F46-439D-584D-B163-EA0435A92C4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975" r="975"/>
          <a:stretch/>
        </p:blipFill>
        <p:spPr>
          <a:prstGeom prst="rect">
            <a:avLst/>
          </a:prstGeom>
        </p:spPr>
      </p:pic>
      <p:sp>
        <p:nvSpPr>
          <p:cNvPr id="23" name="Frame 22">
            <a:extLst>
              <a:ext uri="{FF2B5EF4-FFF2-40B4-BE49-F238E27FC236}">
                <a16:creationId xmlns:a16="http://schemas.microsoft.com/office/drawing/2014/main" id="{5B6F5823-EBC2-971F-35AD-A3C924EFCD4F}"/>
              </a:ext>
            </a:extLst>
          </p:cNvPr>
          <p:cNvSpPr/>
          <p:nvPr/>
        </p:nvSpPr>
        <p:spPr>
          <a:xfrm>
            <a:off x="2128160" y="2329402"/>
            <a:ext cx="5179164" cy="2268644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19A786-0012-00C5-AEE9-5EB40D36B938}"/>
              </a:ext>
            </a:extLst>
          </p:cNvPr>
          <p:cNvSpPr txBox="1"/>
          <p:nvPr/>
        </p:nvSpPr>
        <p:spPr>
          <a:xfrm>
            <a:off x="7857222" y="1829670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User input code in code editor</a:t>
            </a:r>
            <a:b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</a:br>
            <a:r>
              <a:rPr lang="en-US" sz="10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Initial code</a:t>
            </a:r>
            <a:endParaRPr lang="en-KR" sz="10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5549748-784A-C35D-2E0A-4F1BAB5EDBFF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7494140" y="2352890"/>
            <a:ext cx="2016740" cy="58180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66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9C54ADA7-95B0-6AAD-12CB-3A8FEB33C2A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4535315-09AD-317C-1E59-3D19EC54EFBD}"/>
              </a:ext>
            </a:extLst>
          </p:cNvPr>
          <p:cNvGrpSpPr/>
          <p:nvPr/>
        </p:nvGrpSpPr>
        <p:grpSpPr>
          <a:xfrm>
            <a:off x="9178724" y="3669175"/>
            <a:ext cx="2814874" cy="1397477"/>
            <a:chOff x="9074581" y="3357557"/>
            <a:chExt cx="2919017" cy="1639648"/>
          </a:xfrm>
        </p:grpSpPr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3CFE1B83-7C43-2954-486E-047BF996A837}"/>
                </a:ext>
              </a:extLst>
            </p:cNvPr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B1D189-E152-40AE-4D8B-1310C5ED3EF3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‘RUN CODE’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DBBCB6-DB2C-D6AD-753D-FE01160E67F4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 flipH="1">
              <a:off x="9570883" y="3696111"/>
              <a:ext cx="1459509" cy="85050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452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42CCB819-4735-18F6-3A35-D353F304E62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9B91D9-2225-5AD4-F4C4-45D699062613}"/>
              </a:ext>
            </a:extLst>
          </p:cNvPr>
          <p:cNvSpPr txBox="1"/>
          <p:nvPr/>
        </p:nvSpPr>
        <p:spPr>
          <a:xfrm>
            <a:off x="7878792" y="1956607"/>
            <a:ext cx="41521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Current Task Queue</a:t>
            </a:r>
            <a:endParaRPr lang="en-US" altLang="ko-KR" b="0" dirty="0">
              <a:effectLst/>
            </a:endParaRPr>
          </a:p>
          <a:p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1078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64F7476F-85BC-5E3A-DA81-D84A649E7B50}"/>
              </a:ext>
            </a:extLst>
          </p:cNvPr>
          <p:cNvSpPr/>
          <p:nvPr/>
        </p:nvSpPr>
        <p:spPr>
          <a:xfrm>
            <a:off x="2162588" y="3962847"/>
            <a:ext cx="2051066" cy="93043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AF121-3160-DB2B-74FB-CAE4709585A9}"/>
              </a:ext>
            </a:extLst>
          </p:cNvPr>
          <p:cNvSpPr txBox="1"/>
          <p:nvPr/>
        </p:nvSpPr>
        <p:spPr>
          <a:xfrm>
            <a:off x="4926774" y="2702648"/>
            <a:ext cx="192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 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Runtime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Energy needed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Carbon Footprint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8013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56BB89C-A566-EB58-0977-E7FDB7C4167B}"/>
              </a:ext>
            </a:extLst>
          </p:cNvPr>
          <p:cNvGrpSpPr/>
          <p:nvPr/>
        </p:nvGrpSpPr>
        <p:grpSpPr>
          <a:xfrm>
            <a:off x="9124336" y="3357557"/>
            <a:ext cx="2869262" cy="1715001"/>
            <a:chOff x="9124336" y="3357557"/>
            <a:chExt cx="2869262" cy="171500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C35A03-AE5E-65A1-A9DD-F8DF9AC89B32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‘ANALYSIS’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E38D3A6-6027-8F4A-A310-99BFB4543B1C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 flipH="1">
              <a:off x="9486215" y="3696111"/>
              <a:ext cx="1544177" cy="1059397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64F7476F-85BC-5E3A-DA81-D84A649E7B50}"/>
                </a:ext>
              </a:extLst>
            </p:cNvPr>
            <p:cNvSpPr/>
            <p:nvPr/>
          </p:nvSpPr>
          <p:spPr>
            <a:xfrm>
              <a:off x="9124336" y="4755508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9333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9A4E746-DE9D-9D4F-7E95-3A637F63F526}"/>
              </a:ext>
            </a:extLst>
          </p:cNvPr>
          <p:cNvSpPr txBox="1"/>
          <p:nvPr/>
        </p:nvSpPr>
        <p:spPr>
          <a:xfrm>
            <a:off x="10326503" y="1737539"/>
            <a:ext cx="15080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</a:t>
            </a:r>
          </a:p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About footprint information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940F84CE-2A2C-6C3B-878A-6B17E60DA91C}"/>
              </a:ext>
            </a:extLst>
          </p:cNvPr>
          <p:cNvSpPr/>
          <p:nvPr/>
        </p:nvSpPr>
        <p:spPr>
          <a:xfrm>
            <a:off x="3934147" y="1587417"/>
            <a:ext cx="6072915" cy="392213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304F98B3-4EC9-234E-4B27-6B0827AA98AA}"/>
              </a:ext>
            </a:extLst>
          </p:cNvPr>
          <p:cNvSpPr/>
          <p:nvPr/>
        </p:nvSpPr>
        <p:spPr>
          <a:xfrm>
            <a:off x="2024369" y="1340555"/>
            <a:ext cx="1590337" cy="272814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B9585B-2A94-4B76-F6F7-DAA462261C8B}"/>
              </a:ext>
            </a:extLst>
          </p:cNvPr>
          <p:cNvSpPr txBox="1"/>
          <p:nvPr/>
        </p:nvSpPr>
        <p:spPr>
          <a:xfrm>
            <a:off x="1850772" y="4271988"/>
            <a:ext cx="172586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We can check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About HW specs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and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Algorithm Constants</a:t>
            </a:r>
            <a:endParaRPr lang="en-KR" sz="14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629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A89735-67A5-D61B-2D61-79A89C6E3A9D}"/>
              </a:ext>
            </a:extLst>
          </p:cNvPr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15" name="矩形 1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E5E8607-3998-0B58-CF29-036F768974C4}"/>
                </a:ext>
              </a:extLst>
            </p:cNvPr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1D9A78"/>
                  </a:solidFill>
                  <a:latin typeface="Times New Roman" panose="02020603050405020304" pitchFamily="18" charset="0"/>
                  <a:ea typeface="Futura Condensed Medium" charset="0"/>
                  <a:cs typeface="Times New Roman" panose="02020603050405020304" pitchFamily="18" charset="0"/>
                </a:rPr>
                <a:t>UI/UX Scenarios</a:t>
              </a:r>
              <a:endParaRPr lang="zh-CN" altLang="en-US" sz="2400" dirty="0">
                <a:solidFill>
                  <a:srgbClr val="1D9A78"/>
                </a:solidFill>
                <a:latin typeface="Times New Roman" panose="02020603050405020304" pitchFamily="18" charset="0"/>
                <a:ea typeface="Futura Condensed Medium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0FA4AD-9F98-E33D-D6F2-CA2C9506817C}"/>
                </a:ext>
              </a:extLst>
            </p:cNvPr>
            <p:cNvCxnSpPr>
              <a:cxnSpLocks/>
            </p:cNvCxnSpPr>
            <p:nvPr/>
          </p:nvCxnSpPr>
          <p:spPr>
            <a:xfrm>
              <a:off x="530941" y="713063"/>
              <a:ext cx="11196000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81C4412-1D34-0BE0-C93E-51FA9B3F3D20}"/>
              </a:ext>
            </a:extLst>
          </p:cNvPr>
          <p:cNvSpPr txBox="1"/>
          <p:nvPr/>
        </p:nvSpPr>
        <p:spPr>
          <a:xfrm>
            <a:off x="10265587" y="2490641"/>
            <a:ext cx="1926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‘CODE REFACTORING’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0DFC95-D498-DD5C-1C03-FE9627A32A68}"/>
              </a:ext>
            </a:extLst>
          </p:cNvPr>
          <p:cNvCxnSpPr>
            <a:cxnSpLocks/>
            <a:endCxn id="29" idx="2"/>
          </p:cNvCxnSpPr>
          <p:nvPr/>
        </p:nvCxnSpPr>
        <p:spPr>
          <a:xfrm flipH="1" flipV="1">
            <a:off x="9536968" y="1547530"/>
            <a:ext cx="1574728" cy="917878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Frame 28">
            <a:extLst>
              <a:ext uri="{FF2B5EF4-FFF2-40B4-BE49-F238E27FC236}">
                <a16:creationId xmlns:a16="http://schemas.microsoft.com/office/drawing/2014/main" id="{18353B63-ED4C-BB2A-88E0-20290FC0C426}"/>
              </a:ext>
            </a:extLst>
          </p:cNvPr>
          <p:cNvSpPr/>
          <p:nvPr/>
        </p:nvSpPr>
        <p:spPr>
          <a:xfrm>
            <a:off x="8889357" y="1230480"/>
            <a:ext cx="1295222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459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76" y="920875"/>
            <a:ext cx="10559099" cy="577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1" name="Google Shape;421;p40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22" name="Google Shape;422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23" name="Google Shape;423;p40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24" name="Google Shape;424;p40"/>
          <p:cNvSpPr txBox="1"/>
          <p:nvPr/>
        </p:nvSpPr>
        <p:spPr>
          <a:xfrm>
            <a:off x="9187288" y="4246018"/>
            <a:ext cx="19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‘REFACTOR’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40"/>
          <p:cNvCxnSpPr/>
          <p:nvPr/>
        </p:nvCxnSpPr>
        <p:spPr>
          <a:xfrm flipH="1">
            <a:off x="9510075" y="4707725"/>
            <a:ext cx="514500" cy="68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1D9DE2A7-1089-4D7D-2900-96CDCAE79ED9}"/>
              </a:ext>
            </a:extLst>
          </p:cNvPr>
          <p:cNvSpPr txBox="1">
            <a:spLocks/>
          </p:cNvSpPr>
          <p:nvPr/>
        </p:nvSpPr>
        <p:spPr>
          <a:xfrm>
            <a:off x="710185" y="582646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KR" sz="6000" b="0" i="0" u="none" strike="noStrike" kern="1200" cap="none" spc="0" normalizeH="0" baseline="0" noProof="0" dirty="0">
                <a:ln>
                  <a:noFill/>
                </a:ln>
                <a:solidFill>
                  <a:srgbClr val="1D9A78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Index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F230232-A581-94FD-36C7-F903EF8EB766}"/>
              </a:ext>
            </a:extLst>
          </p:cNvPr>
          <p:cNvCxnSpPr>
            <a:cxnSpLocks/>
          </p:cNvCxnSpPr>
          <p:nvPr/>
        </p:nvCxnSpPr>
        <p:spPr>
          <a:xfrm>
            <a:off x="710185" y="1556921"/>
            <a:ext cx="2222796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0C9F7D5-0327-4D23-9822-E023A164408D}"/>
              </a:ext>
            </a:extLst>
          </p:cNvPr>
          <p:cNvGrpSpPr/>
          <p:nvPr/>
        </p:nvGrpSpPr>
        <p:grpSpPr>
          <a:xfrm>
            <a:off x="6947452" y="475238"/>
            <a:ext cx="4601484" cy="590030"/>
            <a:chOff x="7007192" y="475238"/>
            <a:chExt cx="4601484" cy="59003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3DE437-2951-0098-C6BF-68295F2CD749}"/>
                </a:ext>
              </a:extLst>
            </p:cNvPr>
            <p:cNvGrpSpPr/>
            <p:nvPr/>
          </p:nvGrpSpPr>
          <p:grpSpPr>
            <a:xfrm>
              <a:off x="7007192" y="475238"/>
              <a:ext cx="4230304" cy="584775"/>
              <a:chOff x="7007192" y="1579419"/>
              <a:chExt cx="4230304" cy="584775"/>
            </a:xfrm>
          </p:grpSpPr>
          <p:sp>
            <p:nvSpPr>
              <p:cNvPr id="7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D9C2A044-1738-F540-8201-702DADF90E14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Project Overview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87305B-D317-564C-8B03-4EEBD1B61D6F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19DCEB-60A0-E428-5E10-5BF016A0F247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1065268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5C0ED4-FDF0-EFCE-FA27-AC790B3C7B39}"/>
              </a:ext>
            </a:extLst>
          </p:cNvPr>
          <p:cNvGrpSpPr/>
          <p:nvPr/>
        </p:nvGrpSpPr>
        <p:grpSpPr>
          <a:xfrm>
            <a:off x="6947452" y="1481973"/>
            <a:ext cx="4601484" cy="634262"/>
            <a:chOff x="7007192" y="1760894"/>
            <a:chExt cx="4601484" cy="63426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6FA8430-E70F-BD1A-938F-37C0CF45F097}"/>
                </a:ext>
              </a:extLst>
            </p:cNvPr>
            <p:cNvGrpSpPr/>
            <p:nvPr/>
          </p:nvGrpSpPr>
          <p:grpSpPr>
            <a:xfrm>
              <a:off x="7007192" y="1760894"/>
              <a:ext cx="4230304" cy="584775"/>
              <a:chOff x="7007192" y="1579419"/>
              <a:chExt cx="4230304" cy="584775"/>
            </a:xfrm>
          </p:grpSpPr>
          <p:sp>
            <p:nvSpPr>
              <p:cNvPr id="1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9D3C49A2-E638-37B9-6D00-95A0066F2CA8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System Architecture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550EC4D-F381-C407-0BE1-F7FF8AB4FE76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91D109C-0053-7AE9-1383-21C55A450D84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2395156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DABF712-A70F-7747-DE32-C5FAA28E5AB0}"/>
              </a:ext>
            </a:extLst>
          </p:cNvPr>
          <p:cNvGrpSpPr/>
          <p:nvPr/>
        </p:nvGrpSpPr>
        <p:grpSpPr>
          <a:xfrm>
            <a:off x="6947452" y="2532940"/>
            <a:ext cx="4601484" cy="678494"/>
            <a:chOff x="7007192" y="3046550"/>
            <a:chExt cx="4601484" cy="67849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E751F48-B974-8791-6423-2BD00703FE63}"/>
                </a:ext>
              </a:extLst>
            </p:cNvPr>
            <p:cNvGrpSpPr/>
            <p:nvPr/>
          </p:nvGrpSpPr>
          <p:grpSpPr>
            <a:xfrm>
              <a:off x="7007192" y="3046550"/>
              <a:ext cx="4230304" cy="584775"/>
              <a:chOff x="7007192" y="1579419"/>
              <a:chExt cx="4230304" cy="584775"/>
            </a:xfrm>
          </p:grpSpPr>
          <p:sp>
            <p:nvSpPr>
              <p:cNvPr id="22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2A3F339B-E9C1-50D1-D5A5-E85CF1341E5D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UI/UX Scenarios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F7F99C9-9E8C-66E4-5167-2F79A1C64D17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53C275-C7CA-D915-4C3D-6D6B68DEB8AA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3725044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ECFB8EB-C086-89BA-8504-7836D27B74EB}"/>
              </a:ext>
            </a:extLst>
          </p:cNvPr>
          <p:cNvGrpSpPr/>
          <p:nvPr/>
        </p:nvGrpSpPr>
        <p:grpSpPr>
          <a:xfrm>
            <a:off x="6947452" y="3628139"/>
            <a:ext cx="4601484" cy="722727"/>
            <a:chOff x="7007192" y="4332205"/>
            <a:chExt cx="4601484" cy="7227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B3742EE-44EE-F96B-40A4-F54E83972185}"/>
                </a:ext>
              </a:extLst>
            </p:cNvPr>
            <p:cNvGrpSpPr/>
            <p:nvPr/>
          </p:nvGrpSpPr>
          <p:grpSpPr>
            <a:xfrm>
              <a:off x="7007192" y="4332205"/>
              <a:ext cx="4230304" cy="584775"/>
              <a:chOff x="7007192" y="1579419"/>
              <a:chExt cx="4230304" cy="584775"/>
            </a:xfrm>
          </p:grpSpPr>
          <p:sp>
            <p:nvSpPr>
              <p:cNvPr id="2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F7B90232-5C63-50C8-1787-8DAEE35E62F9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그린화 패턴 수집 방법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C410F22-F698-19D8-C124-B76527673A82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18A5BD-D5A0-BABE-2916-C065BB1E339D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5054932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C043D4D-21DB-E82E-8107-873E87254674}"/>
              </a:ext>
            </a:extLst>
          </p:cNvPr>
          <p:cNvGrpSpPr/>
          <p:nvPr/>
        </p:nvGrpSpPr>
        <p:grpSpPr>
          <a:xfrm>
            <a:off x="6947452" y="4767571"/>
            <a:ext cx="4601484" cy="766960"/>
            <a:chOff x="7007192" y="5617860"/>
            <a:chExt cx="4601484" cy="76696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D3D660-7F19-B125-D127-1FC45B4F0F20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28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734079A-7655-4636-542C-3B7BFED675EC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Team Project </a:t>
                </a:r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진행방식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8D02CB1-CDC3-0A30-1D91-1D8EEE19F774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</a:p>
            </p:txBody>
          </p: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56B68-DF55-C41F-5418-442F84FAFE1C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272F5AC-56EE-540A-8FAA-2CA23E597D02}"/>
              </a:ext>
            </a:extLst>
          </p:cNvPr>
          <p:cNvSpPr/>
          <p:nvPr/>
        </p:nvSpPr>
        <p:spPr>
          <a:xfrm rot="18256143">
            <a:off x="11056090" y="457299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7FEB8D0E-788C-7F39-869D-65E9FB72B753}"/>
              </a:ext>
            </a:extLst>
          </p:cNvPr>
          <p:cNvSpPr/>
          <p:nvPr/>
        </p:nvSpPr>
        <p:spPr>
          <a:xfrm rot="18256143">
            <a:off x="2836059" y="5678632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椭圆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1286E883-357B-FF11-4C2D-C4EBF8B5FD31}"/>
              </a:ext>
            </a:extLst>
          </p:cNvPr>
          <p:cNvSpPr/>
          <p:nvPr/>
        </p:nvSpPr>
        <p:spPr>
          <a:xfrm rot="1700674">
            <a:off x="426484" y="3615165"/>
            <a:ext cx="3361643" cy="2854301"/>
          </a:xfrm>
          <a:prstGeom prst="ellipse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2983B6-BBEB-8EB2-9676-0FACB8404320}"/>
              </a:ext>
            </a:extLst>
          </p:cNvPr>
          <p:cNvGrpSpPr/>
          <p:nvPr/>
        </p:nvGrpSpPr>
        <p:grpSpPr>
          <a:xfrm>
            <a:off x="6947452" y="5951235"/>
            <a:ext cx="4601484" cy="766960"/>
            <a:chOff x="7007192" y="5617860"/>
            <a:chExt cx="4601484" cy="76696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1020276-4EE5-AC6F-9DD5-B91FAC06798C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53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40D08CF-9747-6C08-34A6-88B947015050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Conclusion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C6FCED7-9415-C709-E5F6-7A0A14298755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r>
                  <a:rPr lang="en-US" altLang="ko-KR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endParaRPr lang="en-US" sz="3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DAFCFE7-EE87-66CB-9252-FDFD6C448290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495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920875"/>
            <a:ext cx="10420849" cy="5846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2" name="Google Shape;432;p41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33" name="Google Shape;433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34" name="Google Shape;434;p41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35" name="Google Shape;435;p41"/>
          <p:cNvSpPr/>
          <p:nvPr/>
        </p:nvSpPr>
        <p:spPr>
          <a:xfrm>
            <a:off x="7374403" y="2526366"/>
            <a:ext cx="3607500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41"/>
          <p:cNvSpPr txBox="1"/>
          <p:nvPr/>
        </p:nvSpPr>
        <p:spPr>
          <a:xfrm>
            <a:off x="8265561" y="5215292"/>
            <a:ext cx="19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 can check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Updated code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2" name="Google Shape;442;p42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43" name="Google Shape;443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44" name="Google Shape;444;p42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45" name="Google Shape;445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2"/>
          <p:cNvSpPr txBox="1"/>
          <p:nvPr/>
        </p:nvSpPr>
        <p:spPr>
          <a:xfrm>
            <a:off x="6926421" y="224620"/>
            <a:ext cx="24837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‘What is CodEco’</a:t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7" name="Google Shape;447;p42"/>
          <p:cNvCxnSpPr/>
          <p:nvPr/>
        </p:nvCxnSpPr>
        <p:spPr>
          <a:xfrm flipH="1">
            <a:off x="6657968" y="548097"/>
            <a:ext cx="1264482" cy="68238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48" name="Google Shape;448;p42"/>
          <p:cNvSpPr/>
          <p:nvPr/>
        </p:nvSpPr>
        <p:spPr>
          <a:xfrm>
            <a:off x="6296089" y="1230480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4" name="Google Shape;454;p43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55" name="Google Shape;455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56" name="Google Shape;456;p43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57" name="Google Shape;457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44"/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4" name="Google Shape;464;p44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65" name="Google Shape;465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66" name="Google Shape;466;p44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67" name="Google Shape;467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3871" y="1254844"/>
            <a:ext cx="8564258" cy="48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4"/>
          <p:cNvSpPr txBox="1"/>
          <p:nvPr/>
        </p:nvSpPr>
        <p:spPr>
          <a:xfrm>
            <a:off x="10067185" y="3357557"/>
            <a:ext cx="1926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9" name="Google Shape;469;p44"/>
          <p:cNvCxnSpPr/>
          <p:nvPr/>
        </p:nvCxnSpPr>
        <p:spPr>
          <a:xfrm flipH="1">
            <a:off x="8784256" y="3661947"/>
            <a:ext cx="1544177" cy="105939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70" name="Google Shape;470;p44"/>
          <p:cNvSpPr/>
          <p:nvPr/>
        </p:nvSpPr>
        <p:spPr>
          <a:xfrm>
            <a:off x="8163637" y="4738275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100" y="1234200"/>
            <a:ext cx="11196001" cy="4849038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7" name="Google Shape;477;p45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78" name="Google Shape;478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79" name="Google Shape;479;p45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480" name="Google Shape;480;p45"/>
          <p:cNvGrpSpPr/>
          <p:nvPr/>
        </p:nvGrpSpPr>
        <p:grpSpPr>
          <a:xfrm>
            <a:off x="2251675" y="2649875"/>
            <a:ext cx="7572601" cy="1482038"/>
            <a:chOff x="9202289" y="3357546"/>
            <a:chExt cx="7572601" cy="1482038"/>
          </a:xfrm>
        </p:grpSpPr>
        <p:sp>
          <p:nvSpPr>
            <p:cNvPr id="481" name="Google Shape;481;p45"/>
            <p:cNvSpPr txBox="1"/>
            <p:nvPr/>
          </p:nvSpPr>
          <p:spPr>
            <a:xfrm>
              <a:off x="14533590" y="3357546"/>
              <a:ext cx="2241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Input </a:t>
              </a:r>
              <a:r>
                <a:rPr lang="en-US" sz="1600">
                  <a:solidFill>
                    <a:srgbClr val="FF0000"/>
                  </a:solidFill>
                </a:rPr>
                <a:t>vulnerable</a:t>
              </a: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 code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2" name="Google Shape;482;p45"/>
            <p:cNvCxnSpPr/>
            <p:nvPr/>
          </p:nvCxnSpPr>
          <p:spPr>
            <a:xfrm flipH="1">
              <a:off x="12989492" y="3607024"/>
              <a:ext cx="1544100" cy="1059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483" name="Google Shape;483;p45"/>
            <p:cNvSpPr/>
            <p:nvPr/>
          </p:nvSpPr>
          <p:spPr>
            <a:xfrm>
              <a:off x="9202289" y="4501184"/>
              <a:ext cx="3787200" cy="33840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25" y="1229175"/>
            <a:ext cx="11196001" cy="4849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0" name="Google Shape;490;p46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491" name="Google Shape;491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492" name="Google Shape;492;p46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493" name="Google Shape;493;p46"/>
          <p:cNvGrpSpPr/>
          <p:nvPr/>
        </p:nvGrpSpPr>
        <p:grpSpPr>
          <a:xfrm>
            <a:off x="9448862" y="4343240"/>
            <a:ext cx="2059625" cy="1488122"/>
            <a:chOff x="7931309" y="3251198"/>
            <a:chExt cx="2135876" cy="1746007"/>
          </a:xfrm>
        </p:grpSpPr>
        <p:sp>
          <p:nvSpPr>
            <p:cNvPr id="494" name="Google Shape;494;p46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46"/>
            <p:cNvSpPr txBox="1"/>
            <p:nvPr/>
          </p:nvSpPr>
          <p:spPr>
            <a:xfrm>
              <a:off x="7931309" y="3251198"/>
              <a:ext cx="1926300" cy="39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Click ‘RUN CODE’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96" name="Google Shape;496;p46"/>
            <p:cNvCxnSpPr>
              <a:endCxn id="494" idx="0"/>
            </p:cNvCxnSpPr>
            <p:nvPr/>
          </p:nvCxnSpPr>
          <p:spPr>
            <a:xfrm>
              <a:off x="8786083" y="3648413"/>
              <a:ext cx="784800" cy="8982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200" y="1193425"/>
            <a:ext cx="8573024" cy="42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3" name="Google Shape;503;p47"/>
          <p:cNvGrpSpPr/>
          <p:nvPr/>
        </p:nvGrpSpPr>
        <p:grpSpPr>
          <a:xfrm>
            <a:off x="698089" y="459198"/>
            <a:ext cx="11196000" cy="461665"/>
            <a:chOff x="530941" y="272385"/>
            <a:chExt cx="11196000" cy="461665"/>
          </a:xfrm>
        </p:grpSpPr>
        <p:sp>
          <p:nvSpPr>
            <p:cNvPr id="504" name="Google Shape;504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  <p:cNvSpPr/>
            <p:nvPr/>
          </p:nvSpPr>
          <p:spPr>
            <a:xfrm>
              <a:off x="530942" y="272385"/>
              <a:ext cx="403122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D9A78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UI/UX Scenarios</a:t>
              </a:r>
              <a:endParaRPr sz="2400">
                <a:solidFill>
                  <a:srgbClr val="1D9A78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505" name="Google Shape;505;p47"/>
            <p:cNvCxnSpPr/>
            <p:nvPr/>
          </p:nvCxnSpPr>
          <p:spPr>
            <a:xfrm>
              <a:off x="530941" y="713063"/>
              <a:ext cx="11196000" cy="0"/>
            </a:xfrm>
            <a:prstGeom prst="straightConnector1">
              <a:avLst/>
            </a:prstGeom>
            <a:noFill/>
            <a:ln w="9525" cap="flat" cmpd="sng">
              <a:solidFill>
                <a:srgbClr val="75707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506" name="Google Shape;506;p47"/>
          <p:cNvGrpSpPr/>
          <p:nvPr/>
        </p:nvGrpSpPr>
        <p:grpSpPr>
          <a:xfrm>
            <a:off x="2144801" y="1255713"/>
            <a:ext cx="2869262" cy="1715001"/>
            <a:chOff x="9124336" y="3357557"/>
            <a:chExt cx="2869262" cy="1715001"/>
          </a:xfrm>
        </p:grpSpPr>
        <p:sp>
          <p:nvSpPr>
            <p:cNvPr id="507" name="Google Shape;507;p47"/>
            <p:cNvSpPr txBox="1"/>
            <p:nvPr/>
          </p:nvSpPr>
          <p:spPr>
            <a:xfrm>
              <a:off x="10067185" y="3357557"/>
              <a:ext cx="1926413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Output show us Code is ‘ERROR’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8" name="Google Shape;508;p47"/>
            <p:cNvCxnSpPr>
              <a:stCxn id="507" idx="2"/>
            </p:cNvCxnSpPr>
            <p:nvPr/>
          </p:nvCxnSpPr>
          <p:spPr>
            <a:xfrm flipH="1">
              <a:off x="9486292" y="3942332"/>
              <a:ext cx="1544100" cy="8133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509" name="Google Shape;509;p47"/>
            <p:cNvSpPr/>
            <p:nvPr/>
          </p:nvSpPr>
          <p:spPr>
            <a:xfrm>
              <a:off x="9124336" y="4755508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47"/>
          <p:cNvGrpSpPr/>
          <p:nvPr/>
        </p:nvGrpSpPr>
        <p:grpSpPr>
          <a:xfrm>
            <a:off x="8970050" y="3687813"/>
            <a:ext cx="2814874" cy="1397477"/>
            <a:chOff x="9074581" y="3357557"/>
            <a:chExt cx="2919017" cy="1639648"/>
          </a:xfrm>
        </p:grpSpPr>
        <p:sp>
          <p:nvSpPr>
            <p:cNvPr id="511" name="Google Shape;511;p47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47"/>
            <p:cNvSpPr txBox="1"/>
            <p:nvPr/>
          </p:nvSpPr>
          <p:spPr>
            <a:xfrm>
              <a:off x="10067185" y="3357557"/>
              <a:ext cx="1926413" cy="397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Click ‘EDIT CODE’</a:t>
              </a:r>
              <a:endParaRPr sz="1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13" name="Google Shape;513;p47"/>
            <p:cNvCxnSpPr>
              <a:stCxn id="512" idx="2"/>
              <a:endCxn id="511" idx="0"/>
            </p:cNvCxnSpPr>
            <p:nvPr/>
          </p:nvCxnSpPr>
          <p:spPr>
            <a:xfrm flipH="1">
              <a:off x="9570892" y="3754780"/>
              <a:ext cx="1459500" cy="7917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752" y="2462882"/>
            <a:ext cx="5776285" cy="3379567"/>
          </a:xfrm>
        </p:spPr>
        <p:txBody>
          <a:bodyPr/>
          <a:lstStyle/>
          <a:p>
            <a:r>
              <a:rPr lang="ko-KR" altLang="en-US" dirty="0"/>
              <a:t>그린화 패턴</a:t>
            </a:r>
            <a:endParaRPr lang="en-US" altLang="ko-KR" dirty="0"/>
          </a:p>
          <a:p>
            <a:r>
              <a:rPr lang="ko-KR" altLang="en-US" dirty="0"/>
              <a:t>수집방법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706192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0EBF6-B2A7-EE4A-FB6D-287A62FD85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그린화 패턴 수집방법</a:t>
            </a:r>
            <a:endParaRPr lang="en-US" altLang="ko-KR" dirty="0"/>
          </a:p>
          <a:p>
            <a:endParaRPr lang="en-KR" dirty="0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7B16573-0DF3-D595-CD3D-E4E72151A6B0}"/>
              </a:ext>
            </a:extLst>
          </p:cNvPr>
          <p:cNvSpPr txBox="1">
            <a:spLocks/>
          </p:cNvSpPr>
          <p:nvPr/>
        </p:nvSpPr>
        <p:spPr>
          <a:xfrm>
            <a:off x="790454" y="1295195"/>
            <a:ext cx="5575512" cy="28237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향상 패턴 탐색</a:t>
            </a: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/ Data structure 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관련 서적 및 온라인 문서</a:t>
            </a:r>
            <a:r>
              <a:rPr lang="en-US" altLang="ko-KR" sz="20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Memoization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Hashset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단축 연산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이진 연산자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92B87C-5D92-6804-CDB8-D6C482A44597}"/>
              </a:ext>
            </a:extLst>
          </p:cNvPr>
          <p:cNvSpPr txBox="1">
            <a:spLocks/>
          </p:cNvSpPr>
          <p:nvPr/>
        </p:nvSpPr>
        <p:spPr>
          <a:xfrm>
            <a:off x="6365966" y="1297405"/>
            <a:ext cx="5534297" cy="21898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효율적인 메모리 사용 패턴 탐색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공식 문서</a:t>
            </a: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GeeksForGeeks</a:t>
            </a:r>
            <a:r>
              <a:rPr 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등</a:t>
            </a: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GarbageCollector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Static variable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Entryset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B20CDF-7FCC-F366-82BA-FF3C6E40FC94}"/>
              </a:ext>
            </a:extLst>
          </p:cNvPr>
          <p:cNvSpPr txBox="1"/>
          <p:nvPr/>
        </p:nvSpPr>
        <p:spPr>
          <a:xfrm>
            <a:off x="4689566" y="19333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2863DC2-5FFE-B5D3-9EEC-CE1B63CF1D8A}"/>
              </a:ext>
            </a:extLst>
          </p:cNvPr>
          <p:cNvSpPr txBox="1">
            <a:spLocks/>
          </p:cNvSpPr>
          <p:nvPr/>
        </p:nvSpPr>
        <p:spPr>
          <a:xfrm>
            <a:off x="6365967" y="4184304"/>
            <a:ext cx="5534296" cy="2582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문법 요소 탐색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JAVA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성능 튜닝 관련 서적 및 </a:t>
            </a:r>
            <a:r>
              <a:rPr 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공식 문서</a:t>
            </a: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Stream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Lambda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Buffer Stream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Inline Optimization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EBF77B5-E760-BEFE-0D08-9D883C862D52}"/>
              </a:ext>
            </a:extLst>
          </p:cNvPr>
          <p:cNvSpPr txBox="1">
            <a:spLocks/>
          </p:cNvSpPr>
          <p:nvPr/>
        </p:nvSpPr>
        <p:spPr>
          <a:xfrm>
            <a:off x="790454" y="4184305"/>
            <a:ext cx="5305546" cy="21898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ko-KR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코드 유지보수 및 재사용성 탐색 </a:t>
            </a:r>
            <a:endParaRPr lang="en-US" altLang="ko-K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OOP </a:t>
            </a:r>
            <a:r>
              <a:rPr lang="ko-KR" altLang="en-US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관련 온라인 문서</a:t>
            </a:r>
            <a:r>
              <a:rPr lang="en-US" altLang="ko-KR" sz="1600" dirty="0">
                <a:solidFill>
                  <a:srgbClr val="1A81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OOP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Wrapper Class</a:t>
            </a:r>
          </a:p>
          <a:p>
            <a:pPr marL="457200" lvl="1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Caching</a:t>
            </a:r>
            <a:endParaRPr lang="ko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818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138" y="2542252"/>
            <a:ext cx="6789741" cy="2025036"/>
          </a:xfrm>
        </p:spPr>
        <p:txBody>
          <a:bodyPr/>
          <a:lstStyle/>
          <a:p>
            <a:r>
              <a:rPr lang="en-KR" sz="6600" dirty="0"/>
              <a:t>Team</a:t>
            </a:r>
            <a:r>
              <a:rPr lang="ko-KR" altLang="en-US" sz="6600" dirty="0"/>
              <a:t> </a:t>
            </a:r>
            <a:r>
              <a:rPr lang="en-US" altLang="ko-KR" sz="6600" dirty="0"/>
              <a:t>Project</a:t>
            </a:r>
          </a:p>
          <a:p>
            <a:r>
              <a:rPr lang="ko-KR" altLang="en-US" sz="6600" dirty="0"/>
              <a:t>진행방식</a:t>
            </a:r>
            <a:endParaRPr lang="en-KR" sz="6600" dirty="0"/>
          </a:p>
        </p:txBody>
      </p:sp>
    </p:spTree>
    <p:extLst>
      <p:ext uri="{BB962C8B-B14F-4D97-AF65-F5344CB8AC3E}">
        <p14:creationId xmlns:p14="http://schemas.microsoft.com/office/powerpoint/2010/main" val="103187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Project</a:t>
            </a:r>
          </a:p>
          <a:p>
            <a:r>
              <a:rPr lang="en-KR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536303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CCDA3-BCD0-0593-C11B-ED5D9BEBB1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Project Schedule</a:t>
            </a:r>
          </a:p>
        </p:txBody>
      </p:sp>
      <p:pic>
        <p:nvPicPr>
          <p:cNvPr id="12" name="Picture 11" descr="A black and white grid with a number&#10;&#10;Description automatically generated">
            <a:extLst>
              <a:ext uri="{FF2B5EF4-FFF2-40B4-BE49-F238E27FC236}">
                <a16:creationId xmlns:a16="http://schemas.microsoft.com/office/drawing/2014/main" id="{78F1469F-8896-A4FD-C85C-268C051DF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97" y="1448554"/>
            <a:ext cx="9334318" cy="425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72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D81A0-69A1-F988-C98E-CAD6FBA76D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Role Detail</a:t>
            </a:r>
          </a:p>
        </p:txBody>
      </p:sp>
      <p:pic>
        <p:nvPicPr>
          <p:cNvPr id="13" name="Picture 12" descr="A list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01FEB9D8-052B-93F1-315F-17C06D294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304860"/>
            <a:ext cx="8049883" cy="481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5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169A59B-E158-8FB9-D631-7E019937F1A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9453" y="2752988"/>
            <a:ext cx="3963830" cy="20023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- 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지구 온난화가 급격히 진행됨에 따라 탄소 배출량을 줄여야 할 필요가 있음</a:t>
            </a:r>
            <a:endParaRPr lang="en-US" altLang="ko-KR" sz="2000" b="1" dirty="0">
              <a:latin typeface="+mn-ea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altLang="ko-KR" sz="2000" b="1" dirty="0">
              <a:latin typeface="+mn-ea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- 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컴퓨팅은 전체 탄소 배출량의 </a:t>
            </a:r>
            <a:endParaRPr lang="en-US" altLang="ko-KR" sz="2000" b="1" dirty="0">
              <a:latin typeface="+mn-ea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2.1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~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3.9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</a:t>
            </a:r>
            <a:r>
              <a:rPr lang="en-US" altLang="ko-KR" sz="2000" b="1" dirty="0">
                <a:latin typeface="+mn-ea"/>
                <a:cs typeface="Open Sans" panose="020B0606030504020204" pitchFamily="34" charset="0"/>
              </a:rPr>
              <a:t>%</a:t>
            </a:r>
            <a:r>
              <a:rPr lang="ko-KR" altLang="en-US" sz="2000" b="1" dirty="0">
                <a:latin typeface="+mn-ea"/>
                <a:cs typeface="Open Sans" panose="020B0606030504020204" pitchFamily="34" charset="0"/>
              </a:rPr>
              <a:t> 차지</a:t>
            </a:r>
            <a:endParaRPr lang="en-KR" sz="2000" b="1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KR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278660-F677-14F6-BCE8-301AB0127A2A}"/>
              </a:ext>
            </a:extLst>
          </p:cNvPr>
          <p:cNvCxnSpPr>
            <a:cxnSpLocks/>
          </p:cNvCxnSpPr>
          <p:nvPr/>
        </p:nvCxnSpPr>
        <p:spPr>
          <a:xfrm>
            <a:off x="6718494" y="2718452"/>
            <a:ext cx="4523771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3E7B64-8585-4CE9-E289-F356D75250FC}"/>
              </a:ext>
            </a:extLst>
          </p:cNvPr>
          <p:cNvGrpSpPr/>
          <p:nvPr/>
        </p:nvGrpSpPr>
        <p:grpSpPr>
          <a:xfrm>
            <a:off x="6643915" y="2301040"/>
            <a:ext cx="5029273" cy="2523552"/>
            <a:chOff x="7162727" y="1829707"/>
            <a:chExt cx="5029273" cy="2523552"/>
          </a:xfrm>
        </p:grpSpPr>
        <p:sp>
          <p:nvSpPr>
            <p:cNvPr id="6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2F81694-9EAD-6AE6-6A5F-6C9A47B79A9D}"/>
                </a:ext>
              </a:extLst>
            </p:cNvPr>
            <p:cNvSpPr/>
            <p:nvPr/>
          </p:nvSpPr>
          <p:spPr>
            <a:xfrm>
              <a:off x="7162727" y="2247119"/>
              <a:ext cx="483147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입력되는 코드의 탄소배출량이 감소되는 패턴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F95A80-7673-58E4-B138-9AF2FE72F8FB}"/>
                </a:ext>
              </a:extLst>
            </p:cNvPr>
            <p:cNvSpPr txBox="1"/>
            <p:nvPr/>
          </p:nvSpPr>
          <p:spPr>
            <a:xfrm>
              <a:off x="7162727" y="1829707"/>
              <a:ext cx="2290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그린화 패턴</a:t>
              </a:r>
              <a:endParaRPr lang="en-US" sz="2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47D3F8F6-AEB2-5CD2-98FE-6586C35CACF0}"/>
                </a:ext>
              </a:extLst>
            </p:cNvPr>
            <p:cNvSpPr/>
            <p:nvPr/>
          </p:nvSpPr>
          <p:spPr>
            <a:xfrm>
              <a:off x="7237306" y="3706928"/>
              <a:ext cx="495469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SW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가 탄소 배출에 미치는 영향을 파악하기 위해 코드의 탄소배출량을 측정할 필요가 있음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E3D7D4-F085-66D4-AFAB-C1A1E9AB4D58}"/>
              </a:ext>
            </a:extLst>
          </p:cNvPr>
          <p:cNvCxnSpPr>
            <a:cxnSpLocks/>
          </p:cNvCxnSpPr>
          <p:nvPr/>
        </p:nvCxnSpPr>
        <p:spPr>
          <a:xfrm>
            <a:off x="6718494" y="4175319"/>
            <a:ext cx="4523771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71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Goal</a:t>
            </a:r>
            <a:endParaRPr lang="en-KR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F859D86-3DAA-4863-B913-D02815CA2FDE}"/>
              </a:ext>
            </a:extLst>
          </p:cNvPr>
          <p:cNvGrpSpPr/>
          <p:nvPr/>
        </p:nvGrpSpPr>
        <p:grpSpPr>
          <a:xfrm>
            <a:off x="3381254" y="3525094"/>
            <a:ext cx="8076932" cy="2950408"/>
            <a:chOff x="3188916" y="3606917"/>
            <a:chExt cx="4831478" cy="1750312"/>
          </a:xfrm>
        </p:grpSpPr>
        <p:sp>
          <p:nvSpPr>
            <p:cNvPr id="6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52F81694-9EAD-6AE6-6A5F-6C9A47B79A9D}"/>
                </a:ext>
              </a:extLst>
            </p:cNvPr>
            <p:cNvSpPr/>
            <p:nvPr/>
          </p:nvSpPr>
          <p:spPr>
            <a:xfrm>
              <a:off x="3188916" y="3606917"/>
              <a:ext cx="4831478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소스 코드의 탄소배출량 측정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2E3D7D4-F085-66D4-AFAB-C1A1E9AB4D58}"/>
                </a:ext>
              </a:extLst>
            </p:cNvPr>
            <p:cNvCxnSpPr>
              <a:cxnSpLocks/>
            </p:cNvCxnSpPr>
            <p:nvPr/>
          </p:nvCxnSpPr>
          <p:spPr>
            <a:xfrm>
              <a:off x="3301511" y="3976249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<a:extLst>
                <a:ext uri="{FF2B5EF4-FFF2-40B4-BE49-F238E27FC236}">
                  <a16:creationId xmlns:a16="http://schemas.microsoft.com/office/drawing/2014/main" id="{E999116F-0915-2FF8-3C72-8B9C7DD2291D}"/>
                </a:ext>
              </a:extLst>
            </p:cNvPr>
            <p:cNvSpPr/>
            <p:nvPr/>
          </p:nvSpPr>
          <p:spPr>
            <a:xfrm>
              <a:off x="3188916" y="4280011"/>
              <a:ext cx="4831478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rPr>
                <a:t>탄소 배출량을 줄일 수 있도록 코드 최적화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 Semibold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BB1B59E-5ACE-DAB6-3BBE-F578904D4DE3}"/>
                </a:ext>
              </a:extLst>
            </p:cNvPr>
            <p:cNvCxnSpPr>
              <a:cxnSpLocks/>
            </p:cNvCxnSpPr>
            <p:nvPr/>
          </p:nvCxnSpPr>
          <p:spPr>
            <a:xfrm>
              <a:off x="3301511" y="4649343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箭头: 五边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FB44EBA1-6295-EE8F-721A-9D05858D7BEA}"/>
              </a:ext>
            </a:extLst>
          </p:cNvPr>
          <p:cNvSpPr/>
          <p:nvPr/>
        </p:nvSpPr>
        <p:spPr>
          <a:xfrm>
            <a:off x="1973766" y="3906364"/>
            <a:ext cx="1081314" cy="25304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F41A6B00-56C8-7F1C-D2D8-2404B5A07A97}"/>
              </a:ext>
            </a:extLst>
          </p:cNvPr>
          <p:cNvSpPr/>
          <p:nvPr/>
        </p:nvSpPr>
        <p:spPr>
          <a:xfrm>
            <a:off x="1134534" y="1726423"/>
            <a:ext cx="108034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3600" b="1" dirty="0">
                <a:latin typeface="+mn-ea"/>
                <a:cs typeface="Open Sans" panose="020B0606030504020204" pitchFamily="34" charset="0"/>
              </a:rPr>
              <a:t>소스 코드를 입력 받아 탄소배출량 측정 도구 제작</a:t>
            </a:r>
            <a:endParaRPr lang="en-KR" sz="3600" b="1" dirty="0"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7" name="箭头: 五边形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74ADB18-6640-2C34-32CE-B24F27F04855}"/>
              </a:ext>
            </a:extLst>
          </p:cNvPr>
          <p:cNvSpPr/>
          <p:nvPr/>
        </p:nvSpPr>
        <p:spPr>
          <a:xfrm>
            <a:off x="1973766" y="5029216"/>
            <a:ext cx="1081314" cy="25304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28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sz="6000" dirty="0"/>
              <a:t>System</a:t>
            </a:r>
          </a:p>
          <a:p>
            <a:r>
              <a:rPr lang="en-KR" sz="6000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84703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Overall System Architecture</a:t>
            </a:r>
            <a:endParaRPr lang="en-KR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A0E07E6-F45C-0038-1BEC-87DD96CFE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649" y="938063"/>
            <a:ext cx="7481977" cy="578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33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Code Execution sequence diagram</a:t>
            </a:r>
            <a:endParaRPr lang="en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6D8228D-F5A0-0545-629C-7D033DC3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576" y="963038"/>
            <a:ext cx="9882296" cy="582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913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0B5CA-600C-375D-BA4F-AB03EBC53C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KR" dirty="0"/>
              <a:t>Code Execution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A8217EE-3F08-F1CC-3C7C-1FEA0A0541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4445610"/>
              </p:ext>
            </p:extLst>
          </p:nvPr>
        </p:nvGraphicFramePr>
        <p:xfrm>
          <a:off x="1519043" y="1138250"/>
          <a:ext cx="891849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397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e7d195523061f1c0d318120d6aeaf1b6ccceb6ba3da59c0775C5DE19DDDEBC09ED96DBD9900D9848D623ECAD1D4904B78047D0015C22C8BE97228BE8B5BFF08FE7A3AE04126DA07312A96C0F69F9BAB78BFB146BC5D153B9D27DD477C35CD9318BD427594C4DE66C7324FB8800E64351DDF20B03202D5745E8299F59D34F0E365E3669D06DBB522E</_7b1dac89e7d195523061f1c0316ecb71>
</e7d195523061f1c0>
</file>

<file path=customXml/itemProps1.xml><?xml version="1.0" encoding="utf-8"?>
<ds:datastoreItem xmlns:ds="http://schemas.openxmlformats.org/officeDocument/2006/customXml" ds:itemID="{A41919B1-5F5D-4631-A8A9-78106F39708F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</TotalTime>
  <Words>442</Words>
  <Application>Microsoft Office PowerPoint</Application>
  <PresentationFormat>와이드스크린</PresentationFormat>
  <Paragraphs>130</Paragraphs>
  <Slides>31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AppleGothic</vt:lpstr>
      <vt:lpstr>-apple-system</vt:lpstr>
      <vt:lpstr>DengXian</vt:lpstr>
      <vt:lpstr>맑은 고딕</vt:lpstr>
      <vt:lpstr>Arial</vt:lpstr>
      <vt:lpstr>Calibri</vt:lpstr>
      <vt:lpstr>Calibri Light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이재웅</cp:lastModifiedBy>
  <cp:revision>65</cp:revision>
  <dcterms:created xsi:type="dcterms:W3CDTF">2018-05-27T20:56:41Z</dcterms:created>
  <dcterms:modified xsi:type="dcterms:W3CDTF">2023-12-04T14:06:53Z</dcterms:modified>
</cp:coreProperties>
</file>

<file path=docProps/thumbnail.jpeg>
</file>